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4"/>
  </p:sldMasterIdLst>
  <p:notesMasterIdLst>
    <p:notesMasterId r:id="rId12"/>
  </p:notesMasterIdLst>
  <p:handoutMasterIdLst>
    <p:handoutMasterId r:id="rId13"/>
  </p:handoutMasterIdLst>
  <p:sldIdLst>
    <p:sldId id="348" r:id="rId5"/>
    <p:sldId id="357" r:id="rId6"/>
    <p:sldId id="362" r:id="rId7"/>
    <p:sldId id="364" r:id="rId8"/>
    <p:sldId id="383" r:id="rId9"/>
    <p:sldId id="384" r:id="rId10"/>
    <p:sldId id="280"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A20602"/>
    <a:srgbClr val="535C13"/>
    <a:srgbClr val="418AB3"/>
    <a:srgbClr val="2C145C"/>
    <a:srgbClr val="F0F5D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204" autoAdjust="0"/>
    <p:restoredTop sz="92647" autoAdjust="0"/>
  </p:normalViewPr>
  <p:slideViewPr>
    <p:cSldViewPr snapToGrid="0">
      <p:cViewPr varScale="1">
        <p:scale>
          <a:sx n="86" d="100"/>
          <a:sy n="86" d="100"/>
        </p:scale>
        <p:origin x="552" y="67"/>
      </p:cViewPr>
      <p:guideLst/>
    </p:cSldViewPr>
  </p:slideViewPr>
  <p:notesTextViewPr>
    <p:cViewPr>
      <p:scale>
        <a:sx n="1" d="1"/>
        <a:sy n="1" d="1"/>
      </p:scale>
      <p:origin x="0" y="0"/>
    </p:cViewPr>
  </p:notesTextViewPr>
  <p:notesViewPr>
    <p:cSldViewPr snapToGrid="0">
      <p:cViewPr varScale="1">
        <p:scale>
          <a:sx n="60" d="100"/>
          <a:sy n="60" d="100"/>
        </p:scale>
        <p:origin x="3187"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handoutMaster" Target="handoutMasters/handout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CC5FF20-094C-4B4C-8503-77856AD48DE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BAB9C37-3162-492E-B7A4-B3468F930DA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963D420-8D24-4DB9-A857-19EF607B88A8}" type="datetimeFigureOut">
              <a:rPr lang="en-US" smtClean="0"/>
              <a:t>3/28/2021</a:t>
            </a:fld>
            <a:endParaRPr lang="en-US" dirty="0"/>
          </a:p>
        </p:txBody>
      </p:sp>
      <p:sp>
        <p:nvSpPr>
          <p:cNvPr id="4" name="Footer Placeholder 3">
            <a:extLst>
              <a:ext uri="{FF2B5EF4-FFF2-40B4-BE49-F238E27FC236}">
                <a16:creationId xmlns:a16="http://schemas.microsoft.com/office/drawing/2014/main" id="{0C5772A6-A2D0-4E9E-A5BB-A4C5956808F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13B8032-AFD5-4AF4-B658-6795E74657A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D7D5C99-9F83-458D-90B6-E6ED176E747E}" type="slidenum">
              <a:rPr lang="en-US" smtClean="0"/>
              <a:t>‹#›</a:t>
            </a:fld>
            <a:endParaRPr lang="en-US" dirty="0"/>
          </a:p>
        </p:txBody>
      </p:sp>
    </p:spTree>
    <p:extLst>
      <p:ext uri="{BB962C8B-B14F-4D97-AF65-F5344CB8AC3E}">
        <p14:creationId xmlns:p14="http://schemas.microsoft.com/office/powerpoint/2010/main" val="210132120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e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D840FA-1869-4E60-9E07-29E4497986F1}" type="datetimeFigureOut">
              <a:rPr lang="en-US" smtClean="0"/>
              <a:t>3/28/2021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9B8ACA-7904-40BD-B38E-FD81EA5319F6}" type="slidenum">
              <a:rPr lang="en-US" smtClean="0"/>
              <a:t>‹#›</a:t>
            </a:fld>
            <a:endParaRPr lang="en-US" dirty="0"/>
          </a:p>
        </p:txBody>
      </p:sp>
    </p:spTree>
    <p:extLst>
      <p:ext uri="{BB962C8B-B14F-4D97-AF65-F5344CB8AC3E}">
        <p14:creationId xmlns:p14="http://schemas.microsoft.com/office/powerpoint/2010/main" val="32066224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9B8ACA-7904-40BD-B38E-FD81EA5319F6}" type="slidenum">
              <a:rPr lang="en-US" smtClean="0"/>
              <a:t>1</a:t>
            </a:fld>
            <a:endParaRPr lang="en-US" dirty="0"/>
          </a:p>
        </p:txBody>
      </p:sp>
    </p:spTree>
    <p:extLst>
      <p:ext uri="{BB962C8B-B14F-4D97-AF65-F5344CB8AC3E}">
        <p14:creationId xmlns:p14="http://schemas.microsoft.com/office/powerpoint/2010/main" val="36897700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9B8ACA-7904-40BD-B38E-FD81EA5319F6}" type="slidenum">
              <a:rPr lang="en-US" smtClean="0"/>
              <a:t>2</a:t>
            </a:fld>
            <a:endParaRPr lang="en-US" dirty="0"/>
          </a:p>
        </p:txBody>
      </p:sp>
    </p:spTree>
    <p:extLst>
      <p:ext uri="{BB962C8B-B14F-4D97-AF65-F5344CB8AC3E}">
        <p14:creationId xmlns:p14="http://schemas.microsoft.com/office/powerpoint/2010/main" val="38808527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FDDBACE-0F8F-43FD-98F0-DEE13552DADA}" type="slidenum">
              <a:rPr lang="en-US" smtClean="0"/>
              <a:t>7</a:t>
            </a:fld>
            <a:endParaRPr lang="en-US"/>
          </a:p>
        </p:txBody>
      </p:sp>
    </p:spTree>
    <p:extLst>
      <p:ext uri="{BB962C8B-B14F-4D97-AF65-F5344CB8AC3E}">
        <p14:creationId xmlns:p14="http://schemas.microsoft.com/office/powerpoint/2010/main" val="20676220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ecipe Book 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1AB1659C-931B-4D88-9E3F-38E165785555}"/>
              </a:ext>
            </a:extLst>
          </p:cNvPr>
          <p:cNvSpPr>
            <a:spLocks noGrp="1"/>
          </p:cNvSpPr>
          <p:nvPr>
            <p:ph type="pic" sz="quarter" idx="10" hasCustomPrompt="1"/>
          </p:nvPr>
        </p:nvSpPr>
        <p:spPr>
          <a:xfrm>
            <a:off x="0" y="3086024"/>
            <a:ext cx="12192000" cy="3771976"/>
          </a:xfrm>
        </p:spPr>
        <p:txBody>
          <a:bodyPr anchor="ctr"/>
          <a:lstStyle>
            <a:lvl1pPr marL="0" indent="0" algn="ctr">
              <a:buNone/>
              <a:defRPr/>
            </a:lvl1pPr>
          </a:lstStyle>
          <a:p>
            <a:r>
              <a:rPr lang="en-US" dirty="0"/>
              <a:t>Add a picture </a:t>
            </a:r>
          </a:p>
        </p:txBody>
      </p:sp>
      <p:sp>
        <p:nvSpPr>
          <p:cNvPr id="2" name="Title 1">
            <a:extLst>
              <a:ext uri="{FF2B5EF4-FFF2-40B4-BE49-F238E27FC236}">
                <a16:creationId xmlns:a16="http://schemas.microsoft.com/office/drawing/2014/main" id="{9434CD67-C668-42E8-AC37-E29C76B0242B}"/>
              </a:ext>
            </a:extLst>
          </p:cNvPr>
          <p:cNvSpPr>
            <a:spLocks noGrp="1"/>
          </p:cNvSpPr>
          <p:nvPr>
            <p:ph type="ctrTitle"/>
          </p:nvPr>
        </p:nvSpPr>
        <p:spPr>
          <a:xfrm>
            <a:off x="518161" y="253423"/>
            <a:ext cx="11477512" cy="1476039"/>
          </a:xfrm>
        </p:spPr>
        <p:txBody>
          <a:bodyPr anchor="b">
            <a:noAutofit/>
          </a:bodyPr>
          <a:lstStyle>
            <a:lvl1pPr algn="l">
              <a:defRPr sz="6600" baseline="0">
                <a:solidFill>
                  <a:schemeClr val="accent1">
                    <a:lumMod val="50000"/>
                  </a:schemeClr>
                </a:solidFill>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4FD748F-42E3-495F-974D-1BDF0F1FA527}"/>
              </a:ext>
            </a:extLst>
          </p:cNvPr>
          <p:cNvSpPr>
            <a:spLocks noGrp="1"/>
          </p:cNvSpPr>
          <p:nvPr>
            <p:ph type="subTitle" idx="1"/>
          </p:nvPr>
        </p:nvSpPr>
        <p:spPr>
          <a:xfrm>
            <a:off x="2724499" y="1746836"/>
            <a:ext cx="9308752" cy="638022"/>
          </a:xfrm>
        </p:spPr>
        <p:txBody>
          <a:bodyPr>
            <a:normAutofit/>
          </a:bodyPr>
          <a:lstStyle>
            <a:lvl1pPr marL="0" indent="0" algn="l">
              <a:buNone/>
              <a:defRPr sz="3600" i="1">
                <a:solidFill>
                  <a:schemeClr val="accent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0951024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2 Recipe Book Recipe">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97A2E64D-B280-49F7-95F5-CD6A24C1EC9B}"/>
              </a:ext>
            </a:extLst>
          </p:cNvPr>
          <p:cNvSpPr/>
          <p:nvPr userDrawn="1"/>
        </p:nvSpPr>
        <p:spPr>
          <a:xfrm>
            <a:off x="8673395" y="0"/>
            <a:ext cx="3518604" cy="6858000"/>
          </a:xfrm>
          <a:prstGeom prst="rect">
            <a:avLst/>
          </a:prstGeom>
          <a:solidFill>
            <a:schemeClr val="accent6">
              <a:lumMod val="20000"/>
              <a:lumOff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9042842" y="493212"/>
            <a:ext cx="2856467" cy="5691020"/>
          </a:xfrm>
        </p:spPr>
        <p:txBody>
          <a:bodyPr numCol="1">
            <a:normAutofit/>
          </a:bodyPr>
          <a:lstStyle>
            <a:lvl1pPr marL="233363" indent="-233363">
              <a:lnSpc>
                <a:spcPct val="150000"/>
              </a:lnSpc>
              <a:spcBef>
                <a:spcPts val="0"/>
              </a:spcBef>
              <a:buNone/>
              <a:tabLst>
                <a:tab pos="112713" algn="r"/>
                <a:tab pos="233363" algn="l"/>
              </a:tabLst>
              <a:defRPr sz="1200">
                <a:solidFill>
                  <a:schemeClr val="accent6">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9034339" y="167107"/>
            <a:ext cx="2856467" cy="267780"/>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8688635" cy="1181100"/>
          </a:xfrm>
          <a:prstGeom prst="rect">
            <a:avLst/>
          </a:prstGeom>
          <a:solidFill>
            <a:schemeClr val="accent6">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781224"/>
            <a:ext cx="5296301" cy="399876"/>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60035"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198120" y="3898410"/>
            <a:ext cx="2852929" cy="1181100"/>
          </a:xfrm>
          <a:noFill/>
          <a:ln>
            <a:noFill/>
          </a:ln>
        </p:spPr>
        <p:txBody>
          <a:bodyPr tIns="91440" bIns="91440" anchor="ctr" anchorCtr="0">
            <a:normAutofit/>
          </a:bodyPr>
          <a:lstStyle>
            <a:lvl1pPr marL="0" indent="0" algn="ctr">
              <a:lnSpc>
                <a:spcPct val="100000"/>
              </a:lnSpc>
              <a:spcBef>
                <a:spcPts val="0"/>
              </a:spcBef>
              <a:buNone/>
              <a:defRPr sz="1200" i="1">
                <a:solidFill>
                  <a:schemeClr val="accent6">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9051718" y="6254225"/>
            <a:ext cx="2856467" cy="485941"/>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a16="http://schemas.microsoft.com/office/drawing/2014/main" id="{1216BA9B-211A-403E-8645-BA7B4B237633}"/>
              </a:ext>
            </a:extLst>
          </p:cNvPr>
          <p:cNvSpPr>
            <a:spLocks noGrp="1"/>
          </p:cNvSpPr>
          <p:nvPr>
            <p:ph type="pic" sz="quarter" idx="19" hasCustomPrompt="1"/>
          </p:nvPr>
        </p:nvSpPr>
        <p:spPr>
          <a:xfrm>
            <a:off x="6432432" y="1516966"/>
            <a:ext cx="2194560" cy="150876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9" name="Text Placeholder 3">
            <a:extLst>
              <a:ext uri="{FF2B5EF4-FFF2-40B4-BE49-F238E27FC236}">
                <a16:creationId xmlns:a16="http://schemas.microsoft.com/office/drawing/2014/main" id="{B934946C-9253-40AA-84F7-378E3106E765}"/>
              </a:ext>
            </a:extLst>
          </p:cNvPr>
          <p:cNvSpPr>
            <a:spLocks noGrp="1"/>
          </p:cNvSpPr>
          <p:nvPr>
            <p:ph type="body" sz="half" idx="21" hasCustomPrompt="1"/>
          </p:nvPr>
        </p:nvSpPr>
        <p:spPr>
          <a:xfrm>
            <a:off x="3525169" y="1516966"/>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99756" y="1078689"/>
            <a:ext cx="2852928" cy="2798064"/>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8" name="Text Placeholder 3">
            <a:extLst>
              <a:ext uri="{FF2B5EF4-FFF2-40B4-BE49-F238E27FC236}">
                <a16:creationId xmlns:a16="http://schemas.microsoft.com/office/drawing/2014/main" id="{EED0BB26-D2F7-4112-BAFC-D9A66C9DD5EE}"/>
              </a:ext>
            </a:extLst>
          </p:cNvPr>
          <p:cNvSpPr>
            <a:spLocks noGrp="1"/>
          </p:cNvSpPr>
          <p:nvPr>
            <p:ph type="body" sz="half" idx="27" hasCustomPrompt="1"/>
          </p:nvPr>
        </p:nvSpPr>
        <p:spPr>
          <a:xfrm>
            <a:off x="3525169" y="3337745"/>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Text Placeholder 3">
            <a:extLst>
              <a:ext uri="{FF2B5EF4-FFF2-40B4-BE49-F238E27FC236}">
                <a16:creationId xmlns:a16="http://schemas.microsoft.com/office/drawing/2014/main" id="{647B97E8-F206-4899-A05D-3CEA7763CBD7}"/>
              </a:ext>
            </a:extLst>
          </p:cNvPr>
          <p:cNvSpPr>
            <a:spLocks noGrp="1"/>
          </p:cNvSpPr>
          <p:nvPr>
            <p:ph type="body" sz="half" idx="28" hasCustomPrompt="1"/>
          </p:nvPr>
        </p:nvSpPr>
        <p:spPr>
          <a:xfrm>
            <a:off x="3525169" y="5134461"/>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00F5F5B-FD46-4295-B012-F670E320EA6D}"/>
              </a:ext>
            </a:extLst>
          </p:cNvPr>
          <p:cNvSpPr>
            <a:spLocks noGrp="1"/>
          </p:cNvSpPr>
          <p:nvPr>
            <p:ph type="pic" sz="quarter" idx="29" hasCustomPrompt="1"/>
          </p:nvPr>
        </p:nvSpPr>
        <p:spPr>
          <a:xfrm>
            <a:off x="6432432" y="3317693"/>
            <a:ext cx="2194560" cy="150876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Picture Placeholder 29" descr="An empty placeholder to add an image. Click on the placeholder and select the image that you wish to add.">
            <a:extLst>
              <a:ext uri="{FF2B5EF4-FFF2-40B4-BE49-F238E27FC236}">
                <a16:creationId xmlns:a16="http://schemas.microsoft.com/office/drawing/2014/main" id="{A15085C5-1FA2-4C89-A410-A151654D4090}"/>
              </a:ext>
            </a:extLst>
          </p:cNvPr>
          <p:cNvSpPr>
            <a:spLocks noGrp="1"/>
          </p:cNvSpPr>
          <p:nvPr>
            <p:ph type="pic" sz="quarter" idx="31" hasCustomPrompt="1"/>
          </p:nvPr>
        </p:nvSpPr>
        <p:spPr>
          <a:xfrm>
            <a:off x="6432432" y="5118419"/>
            <a:ext cx="2194560" cy="150876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1" name="TextBox 20">
            <a:extLst>
              <a:ext uri="{FF2B5EF4-FFF2-40B4-BE49-F238E27FC236}">
                <a16:creationId xmlns:a16="http://schemas.microsoft.com/office/drawing/2014/main" id="{DE36BD91-F42B-477D-9347-DBA3C0FDC2DB}"/>
              </a:ext>
            </a:extLst>
          </p:cNvPr>
          <p:cNvSpPr txBox="1"/>
          <p:nvPr userDrawn="1"/>
        </p:nvSpPr>
        <p:spPr>
          <a:xfrm>
            <a:off x="3107833" y="1400373"/>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6">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8F6A3EC1-DE16-42B6-9619-DF093A5C3C27}"/>
              </a:ext>
            </a:extLst>
          </p:cNvPr>
          <p:cNvSpPr txBox="1"/>
          <p:nvPr userDrawn="1"/>
        </p:nvSpPr>
        <p:spPr>
          <a:xfrm>
            <a:off x="3107833" y="3266751"/>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6">
                    <a:lumMod val="50000"/>
                  </a:schemeClr>
                </a:solidFill>
                <a:latin typeface="+mn-lt"/>
                <a:ea typeface="+mn-ea"/>
                <a:cs typeface="+mn-cs"/>
              </a:rPr>
              <a:t>2</a:t>
            </a:r>
          </a:p>
        </p:txBody>
      </p:sp>
      <p:sp>
        <p:nvSpPr>
          <p:cNvPr id="25" name="TextBox 24">
            <a:extLst>
              <a:ext uri="{FF2B5EF4-FFF2-40B4-BE49-F238E27FC236}">
                <a16:creationId xmlns:a16="http://schemas.microsoft.com/office/drawing/2014/main" id="{0B4FCA4B-1DE9-4156-B6E1-F7E32DF05D27}"/>
              </a:ext>
            </a:extLst>
          </p:cNvPr>
          <p:cNvSpPr txBox="1"/>
          <p:nvPr userDrawn="1"/>
        </p:nvSpPr>
        <p:spPr>
          <a:xfrm>
            <a:off x="3107833" y="5007869"/>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6">
                    <a:lumMod val="50000"/>
                  </a:schemeClr>
                </a:solidFill>
                <a:latin typeface="+mn-lt"/>
                <a:ea typeface="+mn-ea"/>
                <a:cs typeface="+mn-cs"/>
              </a:rPr>
              <a:t>3</a:t>
            </a:r>
          </a:p>
        </p:txBody>
      </p:sp>
    </p:spTree>
    <p:extLst>
      <p:ext uri="{BB962C8B-B14F-4D97-AF65-F5344CB8AC3E}">
        <p14:creationId xmlns:p14="http://schemas.microsoft.com/office/powerpoint/2010/main" val="22001436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3 Recipe Book Recip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6">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8476971"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76971" cy="634092"/>
          </a:xfrm>
        </p:spPr>
        <p:txBody>
          <a:bodyPr>
            <a:normAutofit/>
          </a:bodyPr>
          <a:lstStyle>
            <a:lvl1pPr>
              <a:defRPr sz="3600">
                <a:solidFill>
                  <a:schemeClr val="bg1"/>
                </a:solidFill>
              </a:defRPr>
            </a:lvl1pPr>
          </a:lstStyle>
          <a:p>
            <a:r>
              <a:rPr lang="en-US" dirty="0"/>
              <a:t>Click to add Title</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8936113" y="6291373"/>
            <a:ext cx="3001647"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51D8D2EE-CE39-4FED-B22E-D2513633F89E}"/>
              </a:ext>
            </a:extLst>
          </p:cNvPr>
          <p:cNvSpPr>
            <a:spLocks noGrp="1"/>
          </p:cNvSpPr>
          <p:nvPr>
            <p:ph type="body" sz="half" idx="18" hasCustomPrompt="1"/>
          </p:nvPr>
        </p:nvSpPr>
        <p:spPr>
          <a:xfrm>
            <a:off x="8946371" y="1604354"/>
            <a:ext cx="2991390" cy="4678292"/>
          </a:xfrm>
        </p:spPr>
        <p:txBody>
          <a:bodyPr numCol="1">
            <a:normAutofit/>
          </a:bodyPr>
          <a:lstStyle>
            <a:lvl1pPr marL="233363" indent="-233363">
              <a:lnSpc>
                <a:spcPct val="150000"/>
              </a:lnSpc>
              <a:spcBef>
                <a:spcPts val="0"/>
              </a:spcBef>
              <a:buNone/>
              <a:tabLst>
                <a:tab pos="112713" algn="r"/>
                <a:tab pos="233363" algn="l"/>
              </a:tabLst>
              <a:defRPr sz="1200">
                <a:solidFill>
                  <a:schemeClr val="accent6">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a16="http://schemas.microsoft.com/office/drawing/2014/main" id="{0A7E883A-5927-45B9-A5FB-8EFF513E0CAA}"/>
              </a:ext>
            </a:extLst>
          </p:cNvPr>
          <p:cNvSpPr>
            <a:spLocks noGrp="1"/>
          </p:cNvSpPr>
          <p:nvPr>
            <p:ph type="body" sz="half" idx="19" hasCustomPrompt="1"/>
          </p:nvPr>
        </p:nvSpPr>
        <p:spPr>
          <a:xfrm>
            <a:off x="8946371" y="1295400"/>
            <a:ext cx="3024249" cy="300227"/>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3" name="Picture Placeholder 29" descr="An empty placeholder to add an image. Click on the placeholder and select the image that you wish to add.">
            <a:extLst>
              <a:ext uri="{FF2B5EF4-FFF2-40B4-BE49-F238E27FC236}">
                <a16:creationId xmlns:a16="http://schemas.microsoft.com/office/drawing/2014/main" id="{85FEB9CB-F2B1-47F4-9097-30FAF7942942}"/>
              </a:ext>
            </a:extLst>
          </p:cNvPr>
          <p:cNvSpPr>
            <a:spLocks noGrp="1"/>
          </p:cNvSpPr>
          <p:nvPr>
            <p:ph type="pic" sz="quarter" idx="20" hasCustomPrompt="1"/>
          </p:nvPr>
        </p:nvSpPr>
        <p:spPr>
          <a:xfrm>
            <a:off x="221380" y="1313129"/>
            <a:ext cx="2560320" cy="256032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4" name="Text Placeholder 3">
            <a:extLst>
              <a:ext uri="{FF2B5EF4-FFF2-40B4-BE49-F238E27FC236}">
                <a16:creationId xmlns:a16="http://schemas.microsoft.com/office/drawing/2014/main" id="{18F989E1-F209-41C2-AEC2-BDDDEE48E1E5}"/>
              </a:ext>
            </a:extLst>
          </p:cNvPr>
          <p:cNvSpPr>
            <a:spLocks noGrp="1"/>
          </p:cNvSpPr>
          <p:nvPr>
            <p:ph type="body" sz="half" idx="21" hasCustomPrompt="1"/>
          </p:nvPr>
        </p:nvSpPr>
        <p:spPr>
          <a:xfrm>
            <a:off x="463625"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45707C7B-9828-45A7-AF95-4A3BE756BBBA}"/>
              </a:ext>
            </a:extLst>
          </p:cNvPr>
          <p:cNvSpPr>
            <a:spLocks noGrp="1"/>
          </p:cNvSpPr>
          <p:nvPr>
            <p:ph type="pic" sz="quarter" idx="29" hasCustomPrompt="1"/>
          </p:nvPr>
        </p:nvSpPr>
        <p:spPr>
          <a:xfrm>
            <a:off x="3168076" y="1313129"/>
            <a:ext cx="2560320" cy="256032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1" name="Picture Placeholder 29" descr="An empty placeholder to add an image. Click on the placeholder and select the image that you wish to add.">
            <a:extLst>
              <a:ext uri="{FF2B5EF4-FFF2-40B4-BE49-F238E27FC236}">
                <a16:creationId xmlns:a16="http://schemas.microsoft.com/office/drawing/2014/main" id="{56FDA5AA-A766-4B21-8377-9267FFBAE31F}"/>
              </a:ext>
            </a:extLst>
          </p:cNvPr>
          <p:cNvSpPr>
            <a:spLocks noGrp="1"/>
          </p:cNvSpPr>
          <p:nvPr>
            <p:ph type="pic" sz="quarter" idx="31" hasCustomPrompt="1"/>
          </p:nvPr>
        </p:nvSpPr>
        <p:spPr>
          <a:xfrm>
            <a:off x="6114771" y="1313129"/>
            <a:ext cx="2560320" cy="256032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Text Placeholder 3">
            <a:extLst>
              <a:ext uri="{FF2B5EF4-FFF2-40B4-BE49-F238E27FC236}">
                <a16:creationId xmlns:a16="http://schemas.microsoft.com/office/drawing/2014/main" id="{5771C520-4E5C-4853-AE35-F250CB8FB5D8}"/>
              </a:ext>
            </a:extLst>
          </p:cNvPr>
          <p:cNvSpPr>
            <a:spLocks noGrp="1"/>
          </p:cNvSpPr>
          <p:nvPr>
            <p:ph type="body" sz="half" idx="32" hasCustomPrompt="1"/>
          </p:nvPr>
        </p:nvSpPr>
        <p:spPr>
          <a:xfrm>
            <a:off x="3412236"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4" name="Text Placeholder 3">
            <a:extLst>
              <a:ext uri="{FF2B5EF4-FFF2-40B4-BE49-F238E27FC236}">
                <a16:creationId xmlns:a16="http://schemas.microsoft.com/office/drawing/2014/main" id="{5C64EC75-B525-40E2-B054-6BA5895D0794}"/>
              </a:ext>
            </a:extLst>
          </p:cNvPr>
          <p:cNvSpPr>
            <a:spLocks noGrp="1"/>
          </p:cNvSpPr>
          <p:nvPr>
            <p:ph type="body" sz="half" idx="34" hasCustomPrompt="1"/>
          </p:nvPr>
        </p:nvSpPr>
        <p:spPr>
          <a:xfrm>
            <a:off x="6349484" y="3878284"/>
            <a:ext cx="2325607"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6" name="Text Placeholder 27">
            <a:extLst>
              <a:ext uri="{FF2B5EF4-FFF2-40B4-BE49-F238E27FC236}">
                <a16:creationId xmlns:a16="http://schemas.microsoft.com/office/drawing/2014/main" id="{394C56F0-EE6F-474D-AB99-995F044BCB84}"/>
              </a:ext>
            </a:extLst>
          </p:cNvPr>
          <p:cNvSpPr>
            <a:spLocks noGrp="1"/>
          </p:cNvSpPr>
          <p:nvPr>
            <p:ph type="body" sz="quarter" idx="16" hasCustomPrompt="1"/>
          </p:nvPr>
        </p:nvSpPr>
        <p:spPr>
          <a:xfrm>
            <a:off x="8946371" y="213824"/>
            <a:ext cx="2991389" cy="952080"/>
          </a:xfrm>
          <a:noFill/>
          <a:ln>
            <a:noFill/>
          </a:ln>
        </p:spPr>
        <p:txBody>
          <a:bodyPr tIns="91440" bIns="91440" anchor="ctr" anchorCtr="0">
            <a:normAutofit/>
          </a:bodyPr>
          <a:lstStyle>
            <a:lvl1pPr marL="0" indent="0" algn="ctr">
              <a:lnSpc>
                <a:spcPct val="100000"/>
              </a:lnSpc>
              <a:spcBef>
                <a:spcPts val="0"/>
              </a:spcBef>
              <a:buNone/>
              <a:defRPr sz="1200" i="1">
                <a:solidFill>
                  <a:schemeClr val="bg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extBox 1">
            <a:extLst>
              <a:ext uri="{FF2B5EF4-FFF2-40B4-BE49-F238E27FC236}">
                <a16:creationId xmlns:a16="http://schemas.microsoft.com/office/drawing/2014/main" id="{920B6783-0F8B-4A69-A5F6-7CB50E2B23A8}"/>
              </a:ext>
            </a:extLst>
          </p:cNvPr>
          <p:cNvSpPr txBox="1"/>
          <p:nvPr userDrawn="1"/>
        </p:nvSpPr>
        <p:spPr>
          <a:xfrm>
            <a:off x="145082"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6">
                    <a:lumMod val="50000"/>
                  </a:schemeClr>
                </a:solidFill>
                <a:latin typeface="+mn-lt"/>
                <a:ea typeface="+mn-ea"/>
                <a:cs typeface="+mn-cs"/>
              </a:rPr>
              <a:t>1</a:t>
            </a:r>
          </a:p>
        </p:txBody>
      </p:sp>
      <p:sp>
        <p:nvSpPr>
          <p:cNvPr id="21" name="TextBox 20">
            <a:extLst>
              <a:ext uri="{FF2B5EF4-FFF2-40B4-BE49-F238E27FC236}">
                <a16:creationId xmlns:a16="http://schemas.microsoft.com/office/drawing/2014/main" id="{CC4D1335-DA11-4DAC-BCA6-7BB8B148C97F}"/>
              </a:ext>
            </a:extLst>
          </p:cNvPr>
          <p:cNvSpPr txBox="1"/>
          <p:nvPr userDrawn="1"/>
        </p:nvSpPr>
        <p:spPr>
          <a:xfrm>
            <a:off x="3098093"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6">
                    <a:lumMod val="50000"/>
                  </a:schemeClr>
                </a:solidFill>
                <a:latin typeface="+mn-lt"/>
                <a:ea typeface="+mn-ea"/>
                <a:cs typeface="+mn-cs"/>
              </a:rPr>
              <a:t>2</a:t>
            </a:r>
          </a:p>
        </p:txBody>
      </p:sp>
      <p:sp>
        <p:nvSpPr>
          <p:cNvPr id="22" name="TextBox 21">
            <a:extLst>
              <a:ext uri="{FF2B5EF4-FFF2-40B4-BE49-F238E27FC236}">
                <a16:creationId xmlns:a16="http://schemas.microsoft.com/office/drawing/2014/main" id="{CB8EECED-0609-4B4F-AE03-A4F22DF062BA}"/>
              </a:ext>
            </a:extLst>
          </p:cNvPr>
          <p:cNvSpPr txBox="1"/>
          <p:nvPr userDrawn="1"/>
        </p:nvSpPr>
        <p:spPr>
          <a:xfrm>
            <a:off x="6051104"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6">
                    <a:lumMod val="50000"/>
                  </a:schemeClr>
                </a:solidFill>
                <a:latin typeface="+mn-lt"/>
                <a:ea typeface="+mn-ea"/>
                <a:cs typeface="+mn-cs"/>
              </a:rPr>
              <a:t>3</a:t>
            </a:r>
          </a:p>
        </p:txBody>
      </p:sp>
    </p:spTree>
    <p:extLst>
      <p:ext uri="{BB962C8B-B14F-4D97-AF65-F5344CB8AC3E}">
        <p14:creationId xmlns:p14="http://schemas.microsoft.com/office/powerpoint/2010/main" val="8922845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4 Recipe Book Recip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D41EDA9-50CC-431D-A9E2-D8B28F1D9DD2}"/>
              </a:ext>
            </a:extLst>
          </p:cNvPr>
          <p:cNvSpPr/>
          <p:nvPr userDrawn="1"/>
        </p:nvSpPr>
        <p:spPr>
          <a:xfrm>
            <a:off x="-15240" y="0"/>
            <a:ext cx="5788152" cy="1181100"/>
          </a:xfrm>
          <a:prstGeom prst="rect">
            <a:avLst/>
          </a:prstGeom>
          <a:solidFill>
            <a:schemeClr val="accent6">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2366211" y="859534"/>
            <a:ext cx="3406701" cy="321566"/>
          </a:xfrm>
        </p:spPr>
        <p:txBody>
          <a:bodyPr>
            <a:normAutofit/>
          </a:bodyPr>
          <a:lstStyle>
            <a:lvl1pPr marL="0" indent="0" algn="r">
              <a:buNone/>
              <a:defRPr sz="14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1" y="165960"/>
            <a:ext cx="5559552" cy="634092"/>
          </a:xfrm>
        </p:spPr>
        <p:txBody>
          <a:bodyPr>
            <a:normAutofit/>
          </a:bodyPr>
          <a:lstStyle>
            <a:lvl1pPr algn="r">
              <a:defRPr sz="2800">
                <a:solidFill>
                  <a:schemeClr val="bg1"/>
                </a:solidFill>
              </a:defRPr>
            </a:lvl1pPr>
          </a:lstStyle>
          <a:p>
            <a:r>
              <a:rPr lang="en-US" dirty="0"/>
              <a:t>Click to add Title</a:t>
            </a:r>
          </a:p>
        </p:txBody>
      </p:sp>
      <p:sp>
        <p:nvSpPr>
          <p:cNvPr id="19" name="Rectangle 18">
            <a:extLst>
              <a:ext uri="{FF2B5EF4-FFF2-40B4-BE49-F238E27FC236}">
                <a16:creationId xmlns:a16="http://schemas.microsoft.com/office/drawing/2014/main" id="{BAB15BB6-BF7A-460B-81E4-6CA74B3B1A58}"/>
              </a:ext>
            </a:extLst>
          </p:cNvPr>
          <p:cNvSpPr/>
          <p:nvPr userDrawn="1"/>
        </p:nvSpPr>
        <p:spPr>
          <a:xfrm>
            <a:off x="0" y="1181101"/>
            <a:ext cx="5788152" cy="567690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84077" y="129986"/>
            <a:ext cx="1472184" cy="1444752"/>
          </a:xfrm>
          <a:solidFill>
            <a:schemeClr val="bg1"/>
          </a:solid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a16="http://schemas.microsoft.com/office/drawing/2014/main" id="{7B211DA6-5909-4778-ACCB-FDDE1061AEEB}"/>
              </a:ext>
            </a:extLst>
          </p:cNvPr>
          <p:cNvSpPr>
            <a:spLocks noGrp="1"/>
          </p:cNvSpPr>
          <p:nvPr>
            <p:ph type="body" sz="quarter" idx="18" hasCustomPrompt="1"/>
          </p:nvPr>
        </p:nvSpPr>
        <p:spPr>
          <a:xfrm>
            <a:off x="184078" y="1886336"/>
            <a:ext cx="1472184" cy="1971790"/>
          </a:xfrm>
          <a:noFill/>
          <a:ln>
            <a:noFill/>
          </a:ln>
        </p:spPr>
        <p:txBody>
          <a:bodyPr tIns="91440" bIns="91440" anchor="t" anchorCtr="0">
            <a:normAutofit/>
          </a:bodyPr>
          <a:lstStyle>
            <a:lvl1pPr marL="0" indent="0" algn="ctr">
              <a:lnSpc>
                <a:spcPct val="100000"/>
              </a:lnSpc>
              <a:spcBef>
                <a:spcPts val="0"/>
              </a:spcBef>
              <a:buNone/>
              <a:defRPr sz="1200" i="1">
                <a:solidFill>
                  <a:schemeClr val="accent6">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34" name="Text Placeholder 3">
            <a:extLst>
              <a:ext uri="{FF2B5EF4-FFF2-40B4-BE49-F238E27FC236}">
                <a16:creationId xmlns:a16="http://schemas.microsoft.com/office/drawing/2014/main" id="{5EFB9AC3-DB43-4B4E-B74E-1ED156A18510}"/>
              </a:ext>
            </a:extLst>
          </p:cNvPr>
          <p:cNvSpPr>
            <a:spLocks noGrp="1"/>
          </p:cNvSpPr>
          <p:nvPr>
            <p:ph type="body" sz="half" idx="12" hasCustomPrompt="1"/>
          </p:nvPr>
        </p:nvSpPr>
        <p:spPr>
          <a:xfrm>
            <a:off x="1933678" y="1886336"/>
            <a:ext cx="3745227" cy="4516873"/>
          </a:xfrm>
        </p:spPr>
        <p:txBody>
          <a:bodyPr numCol="1">
            <a:normAutofit/>
          </a:bodyPr>
          <a:lstStyle>
            <a:lvl1pPr marL="233363" indent="-233363">
              <a:lnSpc>
                <a:spcPct val="150000"/>
              </a:lnSpc>
              <a:spcBef>
                <a:spcPts val="0"/>
              </a:spcBef>
              <a:buNone/>
              <a:tabLst>
                <a:tab pos="112713" algn="r"/>
                <a:tab pos="233363" algn="l"/>
              </a:tabLst>
              <a:defRPr sz="1200">
                <a:solidFill>
                  <a:schemeClr val="accent6">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a16="http://schemas.microsoft.com/office/drawing/2014/main" id="{1808718C-849A-4063-A7DB-6A25E4823A61}"/>
              </a:ext>
            </a:extLst>
          </p:cNvPr>
          <p:cNvSpPr>
            <a:spLocks noGrp="1"/>
          </p:cNvSpPr>
          <p:nvPr>
            <p:ph type="body" sz="half" idx="15" hasCustomPrompt="1"/>
          </p:nvPr>
        </p:nvSpPr>
        <p:spPr>
          <a:xfrm>
            <a:off x="1942554" y="6477581"/>
            <a:ext cx="3735869" cy="326903"/>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7" name="Picture Placeholder 29" descr="An empty placeholder to add an image. Click on the placeholder and select the image that you wish to add.">
            <a:extLst>
              <a:ext uri="{FF2B5EF4-FFF2-40B4-BE49-F238E27FC236}">
                <a16:creationId xmlns:a16="http://schemas.microsoft.com/office/drawing/2014/main" id="{ADBABE7C-83A0-42FB-9AB1-BD7454D9103E}"/>
              </a:ext>
            </a:extLst>
          </p:cNvPr>
          <p:cNvSpPr>
            <a:spLocks noGrp="1"/>
          </p:cNvSpPr>
          <p:nvPr>
            <p:ph type="pic" sz="quarter" idx="19" hasCustomPrompt="1"/>
          </p:nvPr>
        </p:nvSpPr>
        <p:spPr>
          <a:xfrm>
            <a:off x="6017143" y="296778"/>
            <a:ext cx="1874380" cy="1371600"/>
          </a:xfrm>
          <a:solidFill>
            <a:schemeClr val="accent6">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8" name="Picture Placeholder 29" descr="An empty placeholder to add an image. Click on the placeholder and select the image that you wish to add.">
            <a:extLst>
              <a:ext uri="{FF2B5EF4-FFF2-40B4-BE49-F238E27FC236}">
                <a16:creationId xmlns:a16="http://schemas.microsoft.com/office/drawing/2014/main" id="{6AA38BAD-E577-44E5-8652-7EB8884D85D4}"/>
              </a:ext>
            </a:extLst>
          </p:cNvPr>
          <p:cNvSpPr>
            <a:spLocks noGrp="1"/>
          </p:cNvSpPr>
          <p:nvPr>
            <p:ph type="pic" sz="quarter" idx="29" hasCustomPrompt="1"/>
          </p:nvPr>
        </p:nvSpPr>
        <p:spPr>
          <a:xfrm>
            <a:off x="6017143" y="1921978"/>
            <a:ext cx="1874380" cy="1371600"/>
          </a:xfrm>
          <a:solidFill>
            <a:schemeClr val="accent6">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9" name="Picture Placeholder 29" descr="An empty placeholder to add an image. Click on the placeholder and select the image that you wish to add.">
            <a:extLst>
              <a:ext uri="{FF2B5EF4-FFF2-40B4-BE49-F238E27FC236}">
                <a16:creationId xmlns:a16="http://schemas.microsoft.com/office/drawing/2014/main" id="{31089E30-35D5-4B63-962C-E69262F8A31B}"/>
              </a:ext>
            </a:extLst>
          </p:cNvPr>
          <p:cNvSpPr>
            <a:spLocks noGrp="1"/>
          </p:cNvSpPr>
          <p:nvPr>
            <p:ph type="pic" sz="quarter" idx="31" hasCustomPrompt="1"/>
          </p:nvPr>
        </p:nvSpPr>
        <p:spPr>
          <a:xfrm>
            <a:off x="6017143" y="3547178"/>
            <a:ext cx="1874380" cy="1371600"/>
          </a:xfrm>
          <a:solidFill>
            <a:schemeClr val="accent6">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94891CE-B5DF-4EC9-BCD1-007200ADE6BF}"/>
              </a:ext>
            </a:extLst>
          </p:cNvPr>
          <p:cNvSpPr>
            <a:spLocks noGrp="1"/>
          </p:cNvSpPr>
          <p:nvPr>
            <p:ph type="pic" sz="quarter" idx="32" hasCustomPrompt="1"/>
          </p:nvPr>
        </p:nvSpPr>
        <p:spPr>
          <a:xfrm>
            <a:off x="6017662" y="5172377"/>
            <a:ext cx="1874380" cy="1371600"/>
          </a:xfrm>
          <a:solidFill>
            <a:schemeClr val="accent6">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53" name="Text Placeholder 3">
            <a:extLst>
              <a:ext uri="{FF2B5EF4-FFF2-40B4-BE49-F238E27FC236}">
                <a16:creationId xmlns:a16="http://schemas.microsoft.com/office/drawing/2014/main" id="{55A40829-372A-4BD2-9DFD-55A1E0FC7A6C}"/>
              </a:ext>
            </a:extLst>
          </p:cNvPr>
          <p:cNvSpPr>
            <a:spLocks noGrp="1"/>
          </p:cNvSpPr>
          <p:nvPr>
            <p:ph type="body" sz="half" idx="21" hasCustomPrompt="1"/>
          </p:nvPr>
        </p:nvSpPr>
        <p:spPr>
          <a:xfrm>
            <a:off x="8155381" y="269869"/>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5" name="Text Placeholder 3">
            <a:extLst>
              <a:ext uri="{FF2B5EF4-FFF2-40B4-BE49-F238E27FC236}">
                <a16:creationId xmlns:a16="http://schemas.microsoft.com/office/drawing/2014/main" id="{D3ED1463-3FDC-4F77-A490-BB128AEB35E9}"/>
              </a:ext>
            </a:extLst>
          </p:cNvPr>
          <p:cNvSpPr>
            <a:spLocks noGrp="1"/>
          </p:cNvSpPr>
          <p:nvPr>
            <p:ph type="body" sz="half" idx="33" hasCustomPrompt="1"/>
          </p:nvPr>
        </p:nvSpPr>
        <p:spPr>
          <a:xfrm>
            <a:off x="8155381" y="1903490"/>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7" name="Text Placeholder 3">
            <a:extLst>
              <a:ext uri="{FF2B5EF4-FFF2-40B4-BE49-F238E27FC236}">
                <a16:creationId xmlns:a16="http://schemas.microsoft.com/office/drawing/2014/main" id="{66CBE1DF-E937-4AEA-A7F9-8B809516E332}"/>
              </a:ext>
            </a:extLst>
          </p:cNvPr>
          <p:cNvSpPr>
            <a:spLocks noGrp="1"/>
          </p:cNvSpPr>
          <p:nvPr>
            <p:ph type="body" sz="half" idx="35" hasCustomPrompt="1"/>
          </p:nvPr>
        </p:nvSpPr>
        <p:spPr>
          <a:xfrm>
            <a:off x="8155381" y="3537111"/>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a16="http://schemas.microsoft.com/office/drawing/2014/main" id="{4C47130C-295F-469B-8A2F-DACEF5B5A598}"/>
              </a:ext>
            </a:extLst>
          </p:cNvPr>
          <p:cNvSpPr>
            <a:spLocks noGrp="1"/>
          </p:cNvSpPr>
          <p:nvPr>
            <p:ph type="body" sz="half" idx="11" hasCustomPrompt="1"/>
          </p:nvPr>
        </p:nvSpPr>
        <p:spPr>
          <a:xfrm>
            <a:off x="1927739" y="1480561"/>
            <a:ext cx="3745227" cy="313240"/>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9" name="Text Placeholder 3">
            <a:extLst>
              <a:ext uri="{FF2B5EF4-FFF2-40B4-BE49-F238E27FC236}">
                <a16:creationId xmlns:a16="http://schemas.microsoft.com/office/drawing/2014/main" id="{A93AA9FB-7091-4FF0-8330-340B0A90ACBB}"/>
              </a:ext>
            </a:extLst>
          </p:cNvPr>
          <p:cNvSpPr>
            <a:spLocks noGrp="1"/>
          </p:cNvSpPr>
          <p:nvPr>
            <p:ph type="body" sz="half" idx="37" hasCustomPrompt="1"/>
          </p:nvPr>
        </p:nvSpPr>
        <p:spPr>
          <a:xfrm>
            <a:off x="8155381" y="5170732"/>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Box 22">
            <a:extLst>
              <a:ext uri="{FF2B5EF4-FFF2-40B4-BE49-F238E27FC236}">
                <a16:creationId xmlns:a16="http://schemas.microsoft.com/office/drawing/2014/main" id="{F58024DC-2BD1-48B2-9B50-F47B3CEF4820}"/>
              </a:ext>
            </a:extLst>
          </p:cNvPr>
          <p:cNvSpPr txBox="1"/>
          <p:nvPr userDrawn="1"/>
        </p:nvSpPr>
        <p:spPr>
          <a:xfrm>
            <a:off x="7888697" y="269869"/>
            <a:ext cx="319318"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6">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277DCCC3-3098-4343-B77B-3D23E8F17FFD}"/>
              </a:ext>
            </a:extLst>
          </p:cNvPr>
          <p:cNvSpPr txBox="1"/>
          <p:nvPr userDrawn="1"/>
        </p:nvSpPr>
        <p:spPr>
          <a:xfrm>
            <a:off x="7888696" y="1902428"/>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6">
                    <a:lumMod val="50000"/>
                  </a:schemeClr>
                </a:solidFill>
                <a:latin typeface="+mn-lt"/>
                <a:ea typeface="+mn-ea"/>
                <a:cs typeface="+mn-cs"/>
              </a:rPr>
              <a:t>2</a:t>
            </a:r>
          </a:p>
        </p:txBody>
      </p:sp>
      <p:sp>
        <p:nvSpPr>
          <p:cNvPr id="26" name="TextBox 25">
            <a:extLst>
              <a:ext uri="{FF2B5EF4-FFF2-40B4-BE49-F238E27FC236}">
                <a16:creationId xmlns:a16="http://schemas.microsoft.com/office/drawing/2014/main" id="{47D9CE1B-5D25-4C27-8C90-7CA8B8B1E7EF}"/>
              </a:ext>
            </a:extLst>
          </p:cNvPr>
          <p:cNvSpPr txBox="1"/>
          <p:nvPr userDrawn="1"/>
        </p:nvSpPr>
        <p:spPr>
          <a:xfrm>
            <a:off x="7888696" y="3534987"/>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6">
                    <a:lumMod val="50000"/>
                  </a:schemeClr>
                </a:solidFill>
                <a:latin typeface="+mn-lt"/>
                <a:ea typeface="+mn-ea"/>
                <a:cs typeface="+mn-cs"/>
              </a:rPr>
              <a:t>3</a:t>
            </a:r>
          </a:p>
        </p:txBody>
      </p:sp>
      <p:sp>
        <p:nvSpPr>
          <p:cNvPr id="28" name="TextBox 27">
            <a:extLst>
              <a:ext uri="{FF2B5EF4-FFF2-40B4-BE49-F238E27FC236}">
                <a16:creationId xmlns:a16="http://schemas.microsoft.com/office/drawing/2014/main" id="{E4D750E6-AF88-4742-9ABE-63A5217AD198}"/>
              </a:ext>
            </a:extLst>
          </p:cNvPr>
          <p:cNvSpPr txBox="1"/>
          <p:nvPr userDrawn="1"/>
        </p:nvSpPr>
        <p:spPr>
          <a:xfrm>
            <a:off x="7888696" y="5167546"/>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6">
                    <a:lumMod val="50000"/>
                  </a:schemeClr>
                </a:solidFill>
                <a:latin typeface="+mn-lt"/>
                <a:ea typeface="+mn-ea"/>
                <a:cs typeface="+mn-cs"/>
              </a:rPr>
              <a:t>4</a:t>
            </a:r>
          </a:p>
        </p:txBody>
      </p:sp>
    </p:spTree>
    <p:extLst>
      <p:ext uri="{BB962C8B-B14F-4D97-AF65-F5344CB8AC3E}">
        <p14:creationId xmlns:p14="http://schemas.microsoft.com/office/powerpoint/2010/main" val="21478517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5 Recipe Book Recipe">
    <p:spTree>
      <p:nvGrpSpPr>
        <p:cNvPr id="1" name=""/>
        <p:cNvGrpSpPr/>
        <p:nvPr/>
      </p:nvGrpSpPr>
      <p:grpSpPr>
        <a:xfrm>
          <a:off x="0" y="0"/>
          <a:ext cx="0" cy="0"/>
          <a:chOff x="0" y="0"/>
          <a:chExt cx="0" cy="0"/>
        </a:xfrm>
      </p:grpSpPr>
      <p:sp>
        <p:nvSpPr>
          <p:cNvPr id="7" name="Picture Placeholder 6" descr="An empty placeholder to add an image. Click on the placeholder and select the image that you wish to add.">
            <a:extLst>
              <a:ext uri="{FF2B5EF4-FFF2-40B4-BE49-F238E27FC236}">
                <a16:creationId xmlns:a16="http://schemas.microsoft.com/office/drawing/2014/main" id="{EDAB7103-706C-4D50-B9D9-030D5A29D564}"/>
              </a:ext>
            </a:extLst>
          </p:cNvPr>
          <p:cNvSpPr>
            <a:spLocks noGrp="1"/>
          </p:cNvSpPr>
          <p:nvPr>
            <p:ph type="pic" sz="quarter" idx="10" hasCustomPrompt="1"/>
          </p:nvPr>
        </p:nvSpPr>
        <p:spPr>
          <a:xfrm>
            <a:off x="0" y="0"/>
            <a:ext cx="5998464" cy="6858000"/>
          </a:xfrm>
          <a:solidFill>
            <a:schemeClr val="accent6">
              <a:lumMod val="20000"/>
              <a:lumOff val="80000"/>
            </a:schemeClr>
          </a:solid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Add a picture</a:t>
            </a:r>
          </a:p>
        </p:txBody>
      </p:sp>
      <p:sp>
        <p:nvSpPr>
          <p:cNvPr id="2" name="Title 1">
            <a:extLst>
              <a:ext uri="{FF2B5EF4-FFF2-40B4-BE49-F238E27FC236}">
                <a16:creationId xmlns:a16="http://schemas.microsoft.com/office/drawing/2014/main" id="{5484E944-0F47-4F5B-B61F-BAC4E53A4CE6}"/>
              </a:ext>
            </a:extLst>
          </p:cNvPr>
          <p:cNvSpPr>
            <a:spLocks noGrp="1"/>
          </p:cNvSpPr>
          <p:nvPr>
            <p:ph type="title"/>
          </p:nvPr>
        </p:nvSpPr>
        <p:spPr>
          <a:xfrm>
            <a:off x="926592" y="877824"/>
            <a:ext cx="11265408" cy="1179576"/>
          </a:xfrm>
          <a:solidFill>
            <a:schemeClr val="accent6">
              <a:lumMod val="50000"/>
            </a:schemeClr>
          </a:solidFill>
        </p:spPr>
        <p:txBody>
          <a:bodyPr vert="horz" lIns="91440" tIns="45720" rIns="91440" bIns="45720" rtlCol="0" anchor="ctr" anchorCtr="0">
            <a:noAutofit/>
          </a:bodyPr>
          <a:lstStyle>
            <a:lvl1pPr>
              <a:defRPr lang="en-US" sz="3600">
                <a:solidFill>
                  <a:schemeClr val="bg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9" name="Text Placeholder 27">
            <a:extLst>
              <a:ext uri="{FF2B5EF4-FFF2-40B4-BE49-F238E27FC236}">
                <a16:creationId xmlns:a16="http://schemas.microsoft.com/office/drawing/2014/main" id="{40284018-877E-48C8-A60E-5EA184B0B905}"/>
              </a:ext>
            </a:extLst>
          </p:cNvPr>
          <p:cNvSpPr>
            <a:spLocks noGrp="1"/>
          </p:cNvSpPr>
          <p:nvPr>
            <p:ph type="body" sz="quarter" idx="18" hasCustomPrompt="1"/>
          </p:nvPr>
        </p:nvSpPr>
        <p:spPr>
          <a:xfrm>
            <a:off x="6095998" y="0"/>
            <a:ext cx="5879593" cy="877824"/>
          </a:xfrm>
          <a:noFill/>
          <a:ln>
            <a:noFill/>
          </a:ln>
        </p:spPr>
        <p:txBody>
          <a:bodyPr tIns="91440" bIns="91440" anchor="ctr" anchorCtr="0">
            <a:normAutofit/>
          </a:bodyPr>
          <a:lstStyle>
            <a:lvl1pPr marL="0" indent="0" algn="ctr">
              <a:lnSpc>
                <a:spcPct val="100000"/>
              </a:lnSpc>
              <a:spcBef>
                <a:spcPts val="0"/>
              </a:spcBef>
              <a:buNone/>
              <a:defRPr sz="1600" i="1">
                <a:solidFill>
                  <a:schemeClr val="accent6">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12" name="Subtitle 2">
            <a:extLst>
              <a:ext uri="{FF2B5EF4-FFF2-40B4-BE49-F238E27FC236}">
                <a16:creationId xmlns:a16="http://schemas.microsoft.com/office/drawing/2014/main" id="{861167B6-9741-49DA-A7AF-E1A3352D10C8}"/>
              </a:ext>
            </a:extLst>
          </p:cNvPr>
          <p:cNvSpPr>
            <a:spLocks noGrp="1"/>
          </p:cNvSpPr>
          <p:nvPr>
            <p:ph type="subTitle" idx="20" hasCustomPrompt="1"/>
          </p:nvPr>
        </p:nvSpPr>
        <p:spPr>
          <a:xfrm>
            <a:off x="8785299" y="1735834"/>
            <a:ext cx="3406701" cy="321566"/>
          </a:xfrm>
        </p:spPr>
        <p:txBody>
          <a:bodyPr>
            <a:normAutofit/>
          </a:bodyPr>
          <a:lstStyle>
            <a:lvl1pPr marL="0" indent="0" algn="r">
              <a:buNone/>
              <a:defRPr sz="12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Rectangle 13">
            <a:extLst>
              <a:ext uri="{FF2B5EF4-FFF2-40B4-BE49-F238E27FC236}">
                <a16:creationId xmlns:a16="http://schemas.microsoft.com/office/drawing/2014/main" id="{913599A2-48DF-45BA-9425-12A5FBCF838E}"/>
              </a:ext>
            </a:extLst>
          </p:cNvPr>
          <p:cNvSpPr/>
          <p:nvPr userDrawn="1"/>
        </p:nvSpPr>
        <p:spPr>
          <a:xfrm>
            <a:off x="5992994" y="6316980"/>
            <a:ext cx="6199006" cy="54102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3">
            <a:extLst>
              <a:ext uri="{FF2B5EF4-FFF2-40B4-BE49-F238E27FC236}">
                <a16:creationId xmlns:a16="http://schemas.microsoft.com/office/drawing/2014/main" id="{5E29445D-5852-4685-99FA-F6D0EEB71907}"/>
              </a:ext>
            </a:extLst>
          </p:cNvPr>
          <p:cNvSpPr>
            <a:spLocks noGrp="1"/>
          </p:cNvSpPr>
          <p:nvPr>
            <p:ph type="body" sz="half" idx="11" hasCustomPrompt="1"/>
          </p:nvPr>
        </p:nvSpPr>
        <p:spPr>
          <a:xfrm>
            <a:off x="6096000" y="2181537"/>
            <a:ext cx="2856467" cy="267780"/>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7" name="Text Placeholder 3">
            <a:extLst>
              <a:ext uri="{FF2B5EF4-FFF2-40B4-BE49-F238E27FC236}">
                <a16:creationId xmlns:a16="http://schemas.microsoft.com/office/drawing/2014/main" id="{F8A5A1E2-D455-4943-B46C-912CF46ABA90}"/>
              </a:ext>
            </a:extLst>
          </p:cNvPr>
          <p:cNvSpPr>
            <a:spLocks noGrp="1"/>
          </p:cNvSpPr>
          <p:nvPr>
            <p:ph type="body" sz="half" idx="12" hasCustomPrompt="1"/>
          </p:nvPr>
        </p:nvSpPr>
        <p:spPr>
          <a:xfrm>
            <a:off x="6095999" y="2449317"/>
            <a:ext cx="5879592" cy="1801368"/>
          </a:xfrm>
          <a:noFill/>
        </p:spPr>
        <p:txBody>
          <a:bodyPr wrap="square" numCol="2" spcCol="457200" rtlCol="0">
            <a:noAutofit/>
          </a:bodyPr>
          <a:lstStyle>
            <a:lvl1pPr marL="0" indent="0">
              <a:lnSpc>
                <a:spcPct val="100000"/>
              </a:lnSpc>
              <a:spcBef>
                <a:spcPts val="0"/>
              </a:spcBef>
              <a:buNone/>
              <a:defRPr lang="en-US" sz="1200" i="1" dirty="0"/>
            </a:lvl1pPr>
          </a:lstStyle>
          <a:p>
            <a:pPr lvl="0"/>
            <a:r>
              <a:rPr lang="en-US" dirty="0"/>
              <a:t>Click to add text</a:t>
            </a:r>
          </a:p>
        </p:txBody>
      </p:sp>
      <p:sp>
        <p:nvSpPr>
          <p:cNvPr id="18" name="Text Placeholder 3">
            <a:extLst>
              <a:ext uri="{FF2B5EF4-FFF2-40B4-BE49-F238E27FC236}">
                <a16:creationId xmlns:a16="http://schemas.microsoft.com/office/drawing/2014/main" id="{03CEA5B5-2DFF-4730-B1C1-7297D81876B7}"/>
              </a:ext>
            </a:extLst>
          </p:cNvPr>
          <p:cNvSpPr>
            <a:spLocks noGrp="1"/>
          </p:cNvSpPr>
          <p:nvPr>
            <p:ph type="body" sz="half" idx="14" hasCustomPrompt="1"/>
          </p:nvPr>
        </p:nvSpPr>
        <p:spPr>
          <a:xfrm>
            <a:off x="6095999" y="4250685"/>
            <a:ext cx="5879592" cy="2014859"/>
          </a:xfrm>
        </p:spPr>
        <p:txBody>
          <a:bodyPr numCol="2">
            <a:normAutofit/>
          </a:bodyPr>
          <a:lstStyle>
            <a:lvl1pPr marL="228600" indent="-228600">
              <a:buClr>
                <a:schemeClr val="accent6">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2B63EEB8-169F-4E42-8938-2B33C50057D9}"/>
              </a:ext>
            </a:extLst>
          </p:cNvPr>
          <p:cNvSpPr>
            <a:spLocks noGrp="1"/>
          </p:cNvSpPr>
          <p:nvPr>
            <p:ph type="body" sz="half" idx="15" hasCustomPrompt="1"/>
          </p:nvPr>
        </p:nvSpPr>
        <p:spPr>
          <a:xfrm>
            <a:off x="6095997" y="6366423"/>
            <a:ext cx="5879593" cy="398762"/>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31091631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Recipe Book Section Header">
    <p:bg>
      <p:bgPr>
        <a:solidFill>
          <a:schemeClr val="accent3">
            <a:lumMod val="75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hasCustomPrompt="1"/>
          </p:nvPr>
        </p:nvSpPr>
        <p:spPr>
          <a:xfrm>
            <a:off x="5981701" y="83820"/>
            <a:ext cx="6050280" cy="1325563"/>
          </a:xfrm>
        </p:spPr>
        <p:txBody>
          <a:bodyPr>
            <a:normAutofit/>
          </a:bodyPr>
          <a:lstStyle>
            <a:lvl1pPr>
              <a:lnSpc>
                <a:spcPct val="100000"/>
              </a:lnSpc>
              <a:defRPr sz="4800">
                <a:solidFill>
                  <a:schemeClr val="bg1"/>
                </a:solidFill>
              </a:defRPr>
            </a:lvl1pPr>
          </a:lstStyle>
          <a:p>
            <a:r>
              <a:rPr lang="en-US" dirty="0"/>
              <a:t>Click to add Title</a:t>
            </a:r>
          </a:p>
        </p:txBody>
      </p:sp>
      <p:sp>
        <p:nvSpPr>
          <p:cNvPr id="5" name="Picture Placeholder 4">
            <a:extLst>
              <a:ext uri="{FF2B5EF4-FFF2-40B4-BE49-F238E27FC236}">
                <a16:creationId xmlns:a16="http://schemas.microsoft.com/office/drawing/2014/main" id="{4EB3484B-5E1B-4FB8-9C34-B8AAEEA2C626}"/>
              </a:ext>
            </a:extLst>
          </p:cNvPr>
          <p:cNvSpPr>
            <a:spLocks noGrp="1"/>
          </p:cNvSpPr>
          <p:nvPr>
            <p:ph type="pic" sz="quarter" idx="10" hasCustomPrompt="1"/>
          </p:nvPr>
        </p:nvSpPr>
        <p:spPr>
          <a:xfrm>
            <a:off x="0" y="0"/>
            <a:ext cx="5791200"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114571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1 Recipe Book Recipe">
    <p:spTree>
      <p:nvGrpSpPr>
        <p:cNvPr id="1" name=""/>
        <p:cNvGrpSpPr/>
        <p:nvPr/>
      </p:nvGrpSpPr>
      <p:grpSpPr>
        <a:xfrm>
          <a:off x="0" y="0"/>
          <a:ext cx="0" cy="0"/>
          <a:chOff x="0" y="0"/>
          <a:chExt cx="0" cy="0"/>
        </a:xfrm>
      </p:grpSpPr>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7220" y="1181100"/>
            <a:ext cx="5790659" cy="5676900"/>
          </a:xfrm>
          <a:solidFill>
            <a:schemeClr val="accent3">
              <a:lumMod val="20000"/>
              <a:lumOff val="80000"/>
            </a:schemeClr>
          </a:solidFill>
        </p:spPr>
        <p:txBody>
          <a:bodyPr anchor="ctr" anchorCtr="0"/>
          <a:lstStyle>
            <a:lvl1pPr marL="0" indent="0" algn="ctr">
              <a:buNone/>
              <a:defRPr/>
            </a:lvl1pPr>
          </a:lstStyle>
          <a:p>
            <a:r>
              <a:rPr lang="en-US" dirty="0"/>
              <a:t>Add a picture</a:t>
            </a:r>
          </a:p>
        </p:txBody>
      </p:sp>
      <p:sp>
        <p:nvSpPr>
          <p:cNvPr id="25" name="Text Placeholder 3">
            <a:extLst>
              <a:ext uri="{FF2B5EF4-FFF2-40B4-BE49-F238E27FC236}">
                <a16:creationId xmlns:a16="http://schemas.microsoft.com/office/drawing/2014/main" id="{02D6ECAC-8814-4C60-BF83-103E85E412C4}"/>
              </a:ext>
            </a:extLst>
          </p:cNvPr>
          <p:cNvSpPr>
            <a:spLocks noGrp="1"/>
          </p:cNvSpPr>
          <p:nvPr>
            <p:ph type="body" sz="half" idx="14" hasCustomPrompt="1"/>
          </p:nvPr>
        </p:nvSpPr>
        <p:spPr>
          <a:xfrm>
            <a:off x="6018265" y="3734155"/>
            <a:ext cx="5919495" cy="2531389"/>
          </a:xfrm>
        </p:spPr>
        <p:txBody>
          <a:bodyPr numCol="2">
            <a:normAutofit/>
          </a:bodyPr>
          <a:lstStyle>
            <a:lvl1pPr marL="228600" indent="-228600">
              <a:buClr>
                <a:schemeClr val="accent3">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a16="http://schemas.microsoft.com/office/drawing/2014/main" id="{C7B6AD5B-AEF5-4540-940C-B1E1FEA3BCAB}"/>
              </a:ext>
            </a:extLst>
          </p:cNvPr>
          <p:cNvSpPr>
            <a:spLocks noGrp="1"/>
          </p:cNvSpPr>
          <p:nvPr>
            <p:ph type="body" sz="half" idx="13" hasCustomPrompt="1"/>
          </p:nvPr>
        </p:nvSpPr>
        <p:spPr>
          <a:xfrm>
            <a:off x="6018265" y="3406597"/>
            <a:ext cx="5919495"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6027995" y="1576050"/>
            <a:ext cx="5909765" cy="1778314"/>
          </a:xfrm>
        </p:spPr>
        <p:txBody>
          <a:bodyPr numCol="2">
            <a:normAutofit/>
          </a:bodyPr>
          <a:lstStyle>
            <a:lvl1pPr marL="233363" indent="-233363">
              <a:lnSpc>
                <a:spcPct val="10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6020775" y="1290047"/>
            <a:ext cx="5919495"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3">
              <a:lumMod val="75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a16="http://schemas.microsoft.com/office/drawing/2014/main" id="{522CA51A-0C04-4FC6-8732-A2C2343AF506}"/>
              </a:ext>
            </a:extLst>
          </p:cNvPr>
          <p:cNvSpPr>
            <a:spLocks noGrp="1"/>
          </p:cNvSpPr>
          <p:nvPr>
            <p:ph type="body" sz="half" idx="2" hasCustomPrompt="1"/>
          </p:nvPr>
        </p:nvSpPr>
        <p:spPr>
          <a:xfrm>
            <a:off x="9401387" y="877386"/>
            <a:ext cx="2562683" cy="228601"/>
          </a:xfrm>
        </p:spPr>
        <p:txBody>
          <a:bodyPr>
            <a:normAutofit/>
          </a:bodyPr>
          <a:lstStyle>
            <a:lvl1pPr marL="0" indent="0" algn="r">
              <a:buNone/>
              <a:defRPr sz="1100" i="1">
                <a:solidFill>
                  <a:schemeClr val="bg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9144000"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11724400"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9575460" y="4992427"/>
            <a:ext cx="1944124" cy="1020891"/>
          </a:xfrm>
          <a:solidFill>
            <a:schemeClr val="accent3">
              <a:lumMod val="20000"/>
              <a:lumOff val="80000"/>
            </a:schemeClr>
          </a:solidFill>
          <a:ln>
            <a:noFill/>
          </a:ln>
        </p:spPr>
        <p:txBody>
          <a:bodyPr tIns="91440" bIns="91440" anchor="ctr"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6018265" y="6291373"/>
            <a:ext cx="5919495"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38512666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2 Recipe Book Recipe">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97A2E64D-B280-49F7-95F5-CD6A24C1EC9B}"/>
              </a:ext>
            </a:extLst>
          </p:cNvPr>
          <p:cNvSpPr/>
          <p:nvPr userDrawn="1"/>
        </p:nvSpPr>
        <p:spPr>
          <a:xfrm>
            <a:off x="8673395" y="0"/>
            <a:ext cx="3518604" cy="6858000"/>
          </a:xfrm>
          <a:prstGeom prst="rect">
            <a:avLst/>
          </a:prstGeom>
          <a:solidFill>
            <a:schemeClr val="accent3">
              <a:lumMod val="20000"/>
              <a:lumOff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9042842" y="493212"/>
            <a:ext cx="2856467" cy="5691020"/>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9034339" y="167107"/>
            <a:ext cx="2856467"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8688635" cy="1181100"/>
          </a:xfrm>
          <a:prstGeom prst="rect">
            <a:avLst/>
          </a:prstGeom>
          <a:solidFill>
            <a:schemeClr val="accent3">
              <a:lumMod val="75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781224"/>
            <a:ext cx="5296301" cy="399876"/>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60035"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198120" y="3898410"/>
            <a:ext cx="2852929" cy="1181100"/>
          </a:xfrm>
          <a:noFill/>
          <a:ln>
            <a:noFill/>
          </a:ln>
        </p:spPr>
        <p:txBody>
          <a:bodyPr tIns="91440" bIns="91440" anchor="ctr"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9051718" y="6254225"/>
            <a:ext cx="2856467" cy="485941"/>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a16="http://schemas.microsoft.com/office/drawing/2014/main" id="{1216BA9B-211A-403E-8645-BA7B4B237633}"/>
              </a:ext>
            </a:extLst>
          </p:cNvPr>
          <p:cNvSpPr>
            <a:spLocks noGrp="1"/>
          </p:cNvSpPr>
          <p:nvPr>
            <p:ph type="pic" sz="quarter" idx="19" hasCustomPrompt="1"/>
          </p:nvPr>
        </p:nvSpPr>
        <p:spPr>
          <a:xfrm>
            <a:off x="6432432" y="1516966"/>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9" name="Text Placeholder 3">
            <a:extLst>
              <a:ext uri="{FF2B5EF4-FFF2-40B4-BE49-F238E27FC236}">
                <a16:creationId xmlns:a16="http://schemas.microsoft.com/office/drawing/2014/main" id="{B934946C-9253-40AA-84F7-378E3106E765}"/>
              </a:ext>
            </a:extLst>
          </p:cNvPr>
          <p:cNvSpPr>
            <a:spLocks noGrp="1"/>
          </p:cNvSpPr>
          <p:nvPr>
            <p:ph type="body" sz="half" idx="21" hasCustomPrompt="1"/>
          </p:nvPr>
        </p:nvSpPr>
        <p:spPr>
          <a:xfrm>
            <a:off x="3525169" y="1516966"/>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99756" y="1078689"/>
            <a:ext cx="2852928" cy="2798064"/>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8" name="Text Placeholder 3">
            <a:extLst>
              <a:ext uri="{FF2B5EF4-FFF2-40B4-BE49-F238E27FC236}">
                <a16:creationId xmlns:a16="http://schemas.microsoft.com/office/drawing/2014/main" id="{EED0BB26-D2F7-4112-BAFC-D9A66C9DD5EE}"/>
              </a:ext>
            </a:extLst>
          </p:cNvPr>
          <p:cNvSpPr>
            <a:spLocks noGrp="1"/>
          </p:cNvSpPr>
          <p:nvPr>
            <p:ph type="body" sz="half" idx="27" hasCustomPrompt="1"/>
          </p:nvPr>
        </p:nvSpPr>
        <p:spPr>
          <a:xfrm>
            <a:off x="3525169" y="3337745"/>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Text Placeholder 3">
            <a:extLst>
              <a:ext uri="{FF2B5EF4-FFF2-40B4-BE49-F238E27FC236}">
                <a16:creationId xmlns:a16="http://schemas.microsoft.com/office/drawing/2014/main" id="{647B97E8-F206-4899-A05D-3CEA7763CBD7}"/>
              </a:ext>
            </a:extLst>
          </p:cNvPr>
          <p:cNvSpPr>
            <a:spLocks noGrp="1"/>
          </p:cNvSpPr>
          <p:nvPr>
            <p:ph type="body" sz="half" idx="28" hasCustomPrompt="1"/>
          </p:nvPr>
        </p:nvSpPr>
        <p:spPr>
          <a:xfrm>
            <a:off x="3525169" y="5134461"/>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00F5F5B-FD46-4295-B012-F670E320EA6D}"/>
              </a:ext>
            </a:extLst>
          </p:cNvPr>
          <p:cNvSpPr>
            <a:spLocks noGrp="1"/>
          </p:cNvSpPr>
          <p:nvPr>
            <p:ph type="pic" sz="quarter" idx="29" hasCustomPrompt="1"/>
          </p:nvPr>
        </p:nvSpPr>
        <p:spPr>
          <a:xfrm>
            <a:off x="6432432" y="3317693"/>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Picture Placeholder 29" descr="An empty placeholder to add an image. Click on the placeholder and select the image that you wish to add.">
            <a:extLst>
              <a:ext uri="{FF2B5EF4-FFF2-40B4-BE49-F238E27FC236}">
                <a16:creationId xmlns:a16="http://schemas.microsoft.com/office/drawing/2014/main" id="{A15085C5-1FA2-4C89-A410-A151654D4090}"/>
              </a:ext>
            </a:extLst>
          </p:cNvPr>
          <p:cNvSpPr>
            <a:spLocks noGrp="1"/>
          </p:cNvSpPr>
          <p:nvPr>
            <p:ph type="pic" sz="quarter" idx="31" hasCustomPrompt="1"/>
          </p:nvPr>
        </p:nvSpPr>
        <p:spPr>
          <a:xfrm>
            <a:off x="6432432" y="5118419"/>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1" name="TextBox 20">
            <a:extLst>
              <a:ext uri="{FF2B5EF4-FFF2-40B4-BE49-F238E27FC236}">
                <a16:creationId xmlns:a16="http://schemas.microsoft.com/office/drawing/2014/main" id="{DE36BD91-F42B-477D-9347-DBA3C0FDC2DB}"/>
              </a:ext>
            </a:extLst>
          </p:cNvPr>
          <p:cNvSpPr txBox="1"/>
          <p:nvPr userDrawn="1"/>
        </p:nvSpPr>
        <p:spPr>
          <a:xfrm>
            <a:off x="3107833" y="1400373"/>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8F6A3EC1-DE16-42B6-9619-DF093A5C3C27}"/>
              </a:ext>
            </a:extLst>
          </p:cNvPr>
          <p:cNvSpPr txBox="1"/>
          <p:nvPr userDrawn="1"/>
        </p:nvSpPr>
        <p:spPr>
          <a:xfrm>
            <a:off x="3107833" y="3266751"/>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2</a:t>
            </a:r>
          </a:p>
        </p:txBody>
      </p:sp>
      <p:sp>
        <p:nvSpPr>
          <p:cNvPr id="25" name="TextBox 24">
            <a:extLst>
              <a:ext uri="{FF2B5EF4-FFF2-40B4-BE49-F238E27FC236}">
                <a16:creationId xmlns:a16="http://schemas.microsoft.com/office/drawing/2014/main" id="{0B4FCA4B-1DE9-4156-B6E1-F7E32DF05D27}"/>
              </a:ext>
            </a:extLst>
          </p:cNvPr>
          <p:cNvSpPr txBox="1"/>
          <p:nvPr userDrawn="1"/>
        </p:nvSpPr>
        <p:spPr>
          <a:xfrm>
            <a:off x="3107833" y="5007869"/>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3</a:t>
            </a:r>
          </a:p>
        </p:txBody>
      </p:sp>
    </p:spTree>
    <p:extLst>
      <p:ext uri="{BB962C8B-B14F-4D97-AF65-F5344CB8AC3E}">
        <p14:creationId xmlns:p14="http://schemas.microsoft.com/office/powerpoint/2010/main" val="72275106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3 Recipe Book Recip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3">
              <a:lumMod val="75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8476971"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76971" cy="634092"/>
          </a:xfrm>
        </p:spPr>
        <p:txBody>
          <a:bodyPr>
            <a:normAutofit/>
          </a:bodyPr>
          <a:lstStyle>
            <a:lvl1pPr>
              <a:defRPr sz="3600">
                <a:solidFill>
                  <a:schemeClr val="bg1"/>
                </a:solidFill>
              </a:defRPr>
            </a:lvl1pPr>
          </a:lstStyle>
          <a:p>
            <a:r>
              <a:rPr lang="en-US" dirty="0"/>
              <a:t>Click to add Title</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8936113" y="6291373"/>
            <a:ext cx="3001647"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51D8D2EE-CE39-4FED-B22E-D2513633F89E}"/>
              </a:ext>
            </a:extLst>
          </p:cNvPr>
          <p:cNvSpPr>
            <a:spLocks noGrp="1"/>
          </p:cNvSpPr>
          <p:nvPr>
            <p:ph type="body" sz="half" idx="18" hasCustomPrompt="1"/>
          </p:nvPr>
        </p:nvSpPr>
        <p:spPr>
          <a:xfrm>
            <a:off x="8946371" y="1604354"/>
            <a:ext cx="2991390" cy="4678292"/>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a16="http://schemas.microsoft.com/office/drawing/2014/main" id="{0A7E883A-5927-45B9-A5FB-8EFF513E0CAA}"/>
              </a:ext>
            </a:extLst>
          </p:cNvPr>
          <p:cNvSpPr>
            <a:spLocks noGrp="1"/>
          </p:cNvSpPr>
          <p:nvPr>
            <p:ph type="body" sz="half" idx="19" hasCustomPrompt="1"/>
          </p:nvPr>
        </p:nvSpPr>
        <p:spPr>
          <a:xfrm>
            <a:off x="8946371" y="1295400"/>
            <a:ext cx="3024249" cy="300227"/>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3" name="Picture Placeholder 29" descr="An empty placeholder to add an image. Click on the placeholder and select the image that you wish to add.">
            <a:extLst>
              <a:ext uri="{FF2B5EF4-FFF2-40B4-BE49-F238E27FC236}">
                <a16:creationId xmlns:a16="http://schemas.microsoft.com/office/drawing/2014/main" id="{85FEB9CB-F2B1-47F4-9097-30FAF7942942}"/>
              </a:ext>
            </a:extLst>
          </p:cNvPr>
          <p:cNvSpPr>
            <a:spLocks noGrp="1"/>
          </p:cNvSpPr>
          <p:nvPr>
            <p:ph type="pic" sz="quarter" idx="20" hasCustomPrompt="1"/>
          </p:nvPr>
        </p:nvSpPr>
        <p:spPr>
          <a:xfrm>
            <a:off x="221380"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4" name="Text Placeholder 3">
            <a:extLst>
              <a:ext uri="{FF2B5EF4-FFF2-40B4-BE49-F238E27FC236}">
                <a16:creationId xmlns:a16="http://schemas.microsoft.com/office/drawing/2014/main" id="{18F989E1-F209-41C2-AEC2-BDDDEE48E1E5}"/>
              </a:ext>
            </a:extLst>
          </p:cNvPr>
          <p:cNvSpPr>
            <a:spLocks noGrp="1"/>
          </p:cNvSpPr>
          <p:nvPr>
            <p:ph type="body" sz="half" idx="21" hasCustomPrompt="1"/>
          </p:nvPr>
        </p:nvSpPr>
        <p:spPr>
          <a:xfrm>
            <a:off x="463625"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45707C7B-9828-45A7-AF95-4A3BE756BBBA}"/>
              </a:ext>
            </a:extLst>
          </p:cNvPr>
          <p:cNvSpPr>
            <a:spLocks noGrp="1"/>
          </p:cNvSpPr>
          <p:nvPr>
            <p:ph type="pic" sz="quarter" idx="29" hasCustomPrompt="1"/>
          </p:nvPr>
        </p:nvSpPr>
        <p:spPr>
          <a:xfrm>
            <a:off x="3168076"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1" name="Picture Placeholder 29" descr="An empty placeholder to add an image. Click on the placeholder and select the image that you wish to add.">
            <a:extLst>
              <a:ext uri="{FF2B5EF4-FFF2-40B4-BE49-F238E27FC236}">
                <a16:creationId xmlns:a16="http://schemas.microsoft.com/office/drawing/2014/main" id="{56FDA5AA-A766-4B21-8377-9267FFBAE31F}"/>
              </a:ext>
            </a:extLst>
          </p:cNvPr>
          <p:cNvSpPr>
            <a:spLocks noGrp="1"/>
          </p:cNvSpPr>
          <p:nvPr>
            <p:ph type="pic" sz="quarter" idx="31" hasCustomPrompt="1"/>
          </p:nvPr>
        </p:nvSpPr>
        <p:spPr>
          <a:xfrm>
            <a:off x="6114771"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Text Placeholder 3">
            <a:extLst>
              <a:ext uri="{FF2B5EF4-FFF2-40B4-BE49-F238E27FC236}">
                <a16:creationId xmlns:a16="http://schemas.microsoft.com/office/drawing/2014/main" id="{5771C520-4E5C-4853-AE35-F250CB8FB5D8}"/>
              </a:ext>
            </a:extLst>
          </p:cNvPr>
          <p:cNvSpPr>
            <a:spLocks noGrp="1"/>
          </p:cNvSpPr>
          <p:nvPr>
            <p:ph type="body" sz="half" idx="32" hasCustomPrompt="1"/>
          </p:nvPr>
        </p:nvSpPr>
        <p:spPr>
          <a:xfrm>
            <a:off x="3412236"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4" name="Text Placeholder 3">
            <a:extLst>
              <a:ext uri="{FF2B5EF4-FFF2-40B4-BE49-F238E27FC236}">
                <a16:creationId xmlns:a16="http://schemas.microsoft.com/office/drawing/2014/main" id="{5C64EC75-B525-40E2-B054-6BA5895D0794}"/>
              </a:ext>
            </a:extLst>
          </p:cNvPr>
          <p:cNvSpPr>
            <a:spLocks noGrp="1"/>
          </p:cNvSpPr>
          <p:nvPr>
            <p:ph type="body" sz="half" idx="34" hasCustomPrompt="1"/>
          </p:nvPr>
        </p:nvSpPr>
        <p:spPr>
          <a:xfrm>
            <a:off x="6349484" y="3878284"/>
            <a:ext cx="2325607"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6" name="Text Placeholder 27">
            <a:extLst>
              <a:ext uri="{FF2B5EF4-FFF2-40B4-BE49-F238E27FC236}">
                <a16:creationId xmlns:a16="http://schemas.microsoft.com/office/drawing/2014/main" id="{394C56F0-EE6F-474D-AB99-995F044BCB84}"/>
              </a:ext>
            </a:extLst>
          </p:cNvPr>
          <p:cNvSpPr>
            <a:spLocks noGrp="1"/>
          </p:cNvSpPr>
          <p:nvPr>
            <p:ph type="body" sz="quarter" idx="16" hasCustomPrompt="1"/>
          </p:nvPr>
        </p:nvSpPr>
        <p:spPr>
          <a:xfrm>
            <a:off x="8946371" y="213824"/>
            <a:ext cx="2991389" cy="952080"/>
          </a:xfrm>
          <a:noFill/>
          <a:ln>
            <a:noFill/>
          </a:ln>
        </p:spPr>
        <p:txBody>
          <a:bodyPr tIns="91440" bIns="91440" anchor="ctr" anchorCtr="0">
            <a:normAutofit/>
          </a:bodyPr>
          <a:lstStyle>
            <a:lvl1pPr marL="0" indent="0" algn="ctr">
              <a:lnSpc>
                <a:spcPct val="100000"/>
              </a:lnSpc>
              <a:spcBef>
                <a:spcPts val="0"/>
              </a:spcBef>
              <a:buNone/>
              <a:defRPr sz="1200" i="1">
                <a:solidFill>
                  <a:schemeClr val="bg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extBox 1">
            <a:extLst>
              <a:ext uri="{FF2B5EF4-FFF2-40B4-BE49-F238E27FC236}">
                <a16:creationId xmlns:a16="http://schemas.microsoft.com/office/drawing/2014/main" id="{920B6783-0F8B-4A69-A5F6-7CB50E2B23A8}"/>
              </a:ext>
            </a:extLst>
          </p:cNvPr>
          <p:cNvSpPr txBox="1"/>
          <p:nvPr userDrawn="1"/>
        </p:nvSpPr>
        <p:spPr>
          <a:xfrm>
            <a:off x="145082"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1</a:t>
            </a:r>
          </a:p>
        </p:txBody>
      </p:sp>
      <p:sp>
        <p:nvSpPr>
          <p:cNvPr id="21" name="TextBox 20">
            <a:extLst>
              <a:ext uri="{FF2B5EF4-FFF2-40B4-BE49-F238E27FC236}">
                <a16:creationId xmlns:a16="http://schemas.microsoft.com/office/drawing/2014/main" id="{CC4D1335-DA11-4DAC-BCA6-7BB8B148C97F}"/>
              </a:ext>
            </a:extLst>
          </p:cNvPr>
          <p:cNvSpPr txBox="1"/>
          <p:nvPr userDrawn="1"/>
        </p:nvSpPr>
        <p:spPr>
          <a:xfrm>
            <a:off x="3098093"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2</a:t>
            </a:r>
          </a:p>
        </p:txBody>
      </p:sp>
      <p:sp>
        <p:nvSpPr>
          <p:cNvPr id="22" name="TextBox 21">
            <a:extLst>
              <a:ext uri="{FF2B5EF4-FFF2-40B4-BE49-F238E27FC236}">
                <a16:creationId xmlns:a16="http://schemas.microsoft.com/office/drawing/2014/main" id="{CB8EECED-0609-4B4F-AE03-A4F22DF062BA}"/>
              </a:ext>
            </a:extLst>
          </p:cNvPr>
          <p:cNvSpPr txBox="1"/>
          <p:nvPr userDrawn="1"/>
        </p:nvSpPr>
        <p:spPr>
          <a:xfrm>
            <a:off x="6051104"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3</a:t>
            </a:r>
          </a:p>
        </p:txBody>
      </p:sp>
    </p:spTree>
    <p:extLst>
      <p:ext uri="{BB962C8B-B14F-4D97-AF65-F5344CB8AC3E}">
        <p14:creationId xmlns:p14="http://schemas.microsoft.com/office/powerpoint/2010/main" val="9840444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4 Recipe Book Recip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D41EDA9-50CC-431D-A9E2-D8B28F1D9DD2}"/>
              </a:ext>
            </a:extLst>
          </p:cNvPr>
          <p:cNvSpPr/>
          <p:nvPr userDrawn="1"/>
        </p:nvSpPr>
        <p:spPr>
          <a:xfrm>
            <a:off x="-15240" y="0"/>
            <a:ext cx="5788152" cy="1181100"/>
          </a:xfrm>
          <a:prstGeom prst="rect">
            <a:avLst/>
          </a:prstGeom>
          <a:solidFill>
            <a:schemeClr val="accent3">
              <a:lumMod val="75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2366211" y="859534"/>
            <a:ext cx="3406701" cy="321566"/>
          </a:xfrm>
        </p:spPr>
        <p:txBody>
          <a:bodyPr>
            <a:normAutofit/>
          </a:bodyPr>
          <a:lstStyle>
            <a:lvl1pPr marL="0" indent="0" algn="r">
              <a:buNone/>
              <a:defRPr sz="14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1" y="165960"/>
            <a:ext cx="5559552" cy="634092"/>
          </a:xfrm>
        </p:spPr>
        <p:txBody>
          <a:bodyPr>
            <a:normAutofit/>
          </a:bodyPr>
          <a:lstStyle>
            <a:lvl1pPr algn="r">
              <a:defRPr sz="2800">
                <a:solidFill>
                  <a:schemeClr val="bg1"/>
                </a:solidFill>
              </a:defRPr>
            </a:lvl1pPr>
          </a:lstStyle>
          <a:p>
            <a:r>
              <a:rPr lang="en-US" dirty="0"/>
              <a:t>Click to add Title</a:t>
            </a:r>
          </a:p>
        </p:txBody>
      </p:sp>
      <p:sp>
        <p:nvSpPr>
          <p:cNvPr id="19" name="Rectangle 18">
            <a:extLst>
              <a:ext uri="{FF2B5EF4-FFF2-40B4-BE49-F238E27FC236}">
                <a16:creationId xmlns:a16="http://schemas.microsoft.com/office/drawing/2014/main" id="{BAB15BB6-BF7A-460B-81E4-6CA74B3B1A58}"/>
              </a:ext>
            </a:extLst>
          </p:cNvPr>
          <p:cNvSpPr/>
          <p:nvPr userDrawn="1"/>
        </p:nvSpPr>
        <p:spPr>
          <a:xfrm>
            <a:off x="0" y="1181101"/>
            <a:ext cx="5788152" cy="56769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84077" y="129986"/>
            <a:ext cx="1472184" cy="1444752"/>
          </a:xfrm>
          <a:solidFill>
            <a:schemeClr val="bg1"/>
          </a:solid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a16="http://schemas.microsoft.com/office/drawing/2014/main" id="{7B211DA6-5909-4778-ACCB-FDDE1061AEEB}"/>
              </a:ext>
            </a:extLst>
          </p:cNvPr>
          <p:cNvSpPr>
            <a:spLocks noGrp="1"/>
          </p:cNvSpPr>
          <p:nvPr>
            <p:ph type="body" sz="quarter" idx="18" hasCustomPrompt="1"/>
          </p:nvPr>
        </p:nvSpPr>
        <p:spPr>
          <a:xfrm>
            <a:off x="184078" y="1886336"/>
            <a:ext cx="1472184" cy="1971790"/>
          </a:xfrm>
          <a:noFill/>
          <a:ln>
            <a:noFill/>
          </a:ln>
        </p:spPr>
        <p:txBody>
          <a:bodyPr tIns="91440" bIns="91440" anchor="t"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34" name="Text Placeholder 3">
            <a:extLst>
              <a:ext uri="{FF2B5EF4-FFF2-40B4-BE49-F238E27FC236}">
                <a16:creationId xmlns:a16="http://schemas.microsoft.com/office/drawing/2014/main" id="{5EFB9AC3-DB43-4B4E-B74E-1ED156A18510}"/>
              </a:ext>
            </a:extLst>
          </p:cNvPr>
          <p:cNvSpPr>
            <a:spLocks noGrp="1"/>
          </p:cNvSpPr>
          <p:nvPr>
            <p:ph type="body" sz="half" idx="12" hasCustomPrompt="1"/>
          </p:nvPr>
        </p:nvSpPr>
        <p:spPr>
          <a:xfrm>
            <a:off x="1933678" y="1886336"/>
            <a:ext cx="3745227" cy="4516873"/>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a16="http://schemas.microsoft.com/office/drawing/2014/main" id="{1808718C-849A-4063-A7DB-6A25E4823A61}"/>
              </a:ext>
            </a:extLst>
          </p:cNvPr>
          <p:cNvSpPr>
            <a:spLocks noGrp="1"/>
          </p:cNvSpPr>
          <p:nvPr>
            <p:ph type="body" sz="half" idx="15" hasCustomPrompt="1"/>
          </p:nvPr>
        </p:nvSpPr>
        <p:spPr>
          <a:xfrm>
            <a:off x="1942554" y="6477581"/>
            <a:ext cx="3735869" cy="326903"/>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7" name="Picture Placeholder 29" descr="An empty placeholder to add an image. Click on the placeholder and select the image that you wish to add.">
            <a:extLst>
              <a:ext uri="{FF2B5EF4-FFF2-40B4-BE49-F238E27FC236}">
                <a16:creationId xmlns:a16="http://schemas.microsoft.com/office/drawing/2014/main" id="{ADBABE7C-83A0-42FB-9AB1-BD7454D9103E}"/>
              </a:ext>
            </a:extLst>
          </p:cNvPr>
          <p:cNvSpPr>
            <a:spLocks noGrp="1"/>
          </p:cNvSpPr>
          <p:nvPr>
            <p:ph type="pic" sz="quarter" idx="19" hasCustomPrompt="1"/>
          </p:nvPr>
        </p:nvSpPr>
        <p:spPr>
          <a:xfrm>
            <a:off x="6017143" y="2967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8" name="Picture Placeholder 29" descr="An empty placeholder to add an image. Click on the placeholder and select the image that you wish to add.">
            <a:extLst>
              <a:ext uri="{FF2B5EF4-FFF2-40B4-BE49-F238E27FC236}">
                <a16:creationId xmlns:a16="http://schemas.microsoft.com/office/drawing/2014/main" id="{6AA38BAD-E577-44E5-8652-7EB8884D85D4}"/>
              </a:ext>
            </a:extLst>
          </p:cNvPr>
          <p:cNvSpPr>
            <a:spLocks noGrp="1"/>
          </p:cNvSpPr>
          <p:nvPr>
            <p:ph type="pic" sz="quarter" idx="29" hasCustomPrompt="1"/>
          </p:nvPr>
        </p:nvSpPr>
        <p:spPr>
          <a:xfrm>
            <a:off x="6017143" y="19219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9" name="Picture Placeholder 29" descr="An empty placeholder to add an image. Click on the placeholder and select the image that you wish to add.">
            <a:extLst>
              <a:ext uri="{FF2B5EF4-FFF2-40B4-BE49-F238E27FC236}">
                <a16:creationId xmlns:a16="http://schemas.microsoft.com/office/drawing/2014/main" id="{31089E30-35D5-4B63-962C-E69262F8A31B}"/>
              </a:ext>
            </a:extLst>
          </p:cNvPr>
          <p:cNvSpPr>
            <a:spLocks noGrp="1"/>
          </p:cNvSpPr>
          <p:nvPr>
            <p:ph type="pic" sz="quarter" idx="31" hasCustomPrompt="1"/>
          </p:nvPr>
        </p:nvSpPr>
        <p:spPr>
          <a:xfrm>
            <a:off x="6017143" y="35471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94891CE-B5DF-4EC9-BCD1-007200ADE6BF}"/>
              </a:ext>
            </a:extLst>
          </p:cNvPr>
          <p:cNvSpPr>
            <a:spLocks noGrp="1"/>
          </p:cNvSpPr>
          <p:nvPr>
            <p:ph type="pic" sz="quarter" idx="32" hasCustomPrompt="1"/>
          </p:nvPr>
        </p:nvSpPr>
        <p:spPr>
          <a:xfrm>
            <a:off x="6017662" y="5172377"/>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53" name="Text Placeholder 3">
            <a:extLst>
              <a:ext uri="{FF2B5EF4-FFF2-40B4-BE49-F238E27FC236}">
                <a16:creationId xmlns:a16="http://schemas.microsoft.com/office/drawing/2014/main" id="{55A40829-372A-4BD2-9DFD-55A1E0FC7A6C}"/>
              </a:ext>
            </a:extLst>
          </p:cNvPr>
          <p:cNvSpPr>
            <a:spLocks noGrp="1"/>
          </p:cNvSpPr>
          <p:nvPr>
            <p:ph type="body" sz="half" idx="21" hasCustomPrompt="1"/>
          </p:nvPr>
        </p:nvSpPr>
        <p:spPr>
          <a:xfrm>
            <a:off x="8155381" y="269869"/>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5" name="Text Placeholder 3">
            <a:extLst>
              <a:ext uri="{FF2B5EF4-FFF2-40B4-BE49-F238E27FC236}">
                <a16:creationId xmlns:a16="http://schemas.microsoft.com/office/drawing/2014/main" id="{D3ED1463-3FDC-4F77-A490-BB128AEB35E9}"/>
              </a:ext>
            </a:extLst>
          </p:cNvPr>
          <p:cNvSpPr>
            <a:spLocks noGrp="1"/>
          </p:cNvSpPr>
          <p:nvPr>
            <p:ph type="body" sz="half" idx="33" hasCustomPrompt="1"/>
          </p:nvPr>
        </p:nvSpPr>
        <p:spPr>
          <a:xfrm>
            <a:off x="8155381" y="1903490"/>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7" name="Text Placeholder 3">
            <a:extLst>
              <a:ext uri="{FF2B5EF4-FFF2-40B4-BE49-F238E27FC236}">
                <a16:creationId xmlns:a16="http://schemas.microsoft.com/office/drawing/2014/main" id="{66CBE1DF-E937-4AEA-A7F9-8B809516E332}"/>
              </a:ext>
            </a:extLst>
          </p:cNvPr>
          <p:cNvSpPr>
            <a:spLocks noGrp="1"/>
          </p:cNvSpPr>
          <p:nvPr>
            <p:ph type="body" sz="half" idx="35" hasCustomPrompt="1"/>
          </p:nvPr>
        </p:nvSpPr>
        <p:spPr>
          <a:xfrm>
            <a:off x="8155381" y="3537111"/>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a16="http://schemas.microsoft.com/office/drawing/2014/main" id="{4C47130C-295F-469B-8A2F-DACEF5B5A598}"/>
              </a:ext>
            </a:extLst>
          </p:cNvPr>
          <p:cNvSpPr>
            <a:spLocks noGrp="1"/>
          </p:cNvSpPr>
          <p:nvPr>
            <p:ph type="body" sz="half" idx="11" hasCustomPrompt="1"/>
          </p:nvPr>
        </p:nvSpPr>
        <p:spPr>
          <a:xfrm>
            <a:off x="1927739" y="1480561"/>
            <a:ext cx="3745227" cy="31324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9" name="Text Placeholder 3">
            <a:extLst>
              <a:ext uri="{FF2B5EF4-FFF2-40B4-BE49-F238E27FC236}">
                <a16:creationId xmlns:a16="http://schemas.microsoft.com/office/drawing/2014/main" id="{A93AA9FB-7091-4FF0-8330-340B0A90ACBB}"/>
              </a:ext>
            </a:extLst>
          </p:cNvPr>
          <p:cNvSpPr>
            <a:spLocks noGrp="1"/>
          </p:cNvSpPr>
          <p:nvPr>
            <p:ph type="body" sz="half" idx="37" hasCustomPrompt="1"/>
          </p:nvPr>
        </p:nvSpPr>
        <p:spPr>
          <a:xfrm>
            <a:off x="8155381" y="5170732"/>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Box 22">
            <a:extLst>
              <a:ext uri="{FF2B5EF4-FFF2-40B4-BE49-F238E27FC236}">
                <a16:creationId xmlns:a16="http://schemas.microsoft.com/office/drawing/2014/main" id="{F58024DC-2BD1-48B2-9B50-F47B3CEF4820}"/>
              </a:ext>
            </a:extLst>
          </p:cNvPr>
          <p:cNvSpPr txBox="1"/>
          <p:nvPr userDrawn="1"/>
        </p:nvSpPr>
        <p:spPr>
          <a:xfrm>
            <a:off x="7888697" y="269869"/>
            <a:ext cx="319318"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277DCCC3-3098-4343-B77B-3D23E8F17FFD}"/>
              </a:ext>
            </a:extLst>
          </p:cNvPr>
          <p:cNvSpPr txBox="1"/>
          <p:nvPr userDrawn="1"/>
        </p:nvSpPr>
        <p:spPr>
          <a:xfrm>
            <a:off x="7888696" y="1902428"/>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2</a:t>
            </a:r>
          </a:p>
        </p:txBody>
      </p:sp>
      <p:sp>
        <p:nvSpPr>
          <p:cNvPr id="26" name="TextBox 25">
            <a:extLst>
              <a:ext uri="{FF2B5EF4-FFF2-40B4-BE49-F238E27FC236}">
                <a16:creationId xmlns:a16="http://schemas.microsoft.com/office/drawing/2014/main" id="{47D9CE1B-5D25-4C27-8C90-7CA8B8B1E7EF}"/>
              </a:ext>
            </a:extLst>
          </p:cNvPr>
          <p:cNvSpPr txBox="1"/>
          <p:nvPr userDrawn="1"/>
        </p:nvSpPr>
        <p:spPr>
          <a:xfrm>
            <a:off x="7888696" y="3534987"/>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3</a:t>
            </a:r>
          </a:p>
        </p:txBody>
      </p:sp>
      <p:sp>
        <p:nvSpPr>
          <p:cNvPr id="28" name="TextBox 27">
            <a:extLst>
              <a:ext uri="{FF2B5EF4-FFF2-40B4-BE49-F238E27FC236}">
                <a16:creationId xmlns:a16="http://schemas.microsoft.com/office/drawing/2014/main" id="{E4D750E6-AF88-4742-9ABE-63A5217AD198}"/>
              </a:ext>
            </a:extLst>
          </p:cNvPr>
          <p:cNvSpPr txBox="1"/>
          <p:nvPr userDrawn="1"/>
        </p:nvSpPr>
        <p:spPr>
          <a:xfrm>
            <a:off x="7888696" y="5167546"/>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4</a:t>
            </a:r>
          </a:p>
        </p:txBody>
      </p:sp>
    </p:spTree>
    <p:extLst>
      <p:ext uri="{BB962C8B-B14F-4D97-AF65-F5344CB8AC3E}">
        <p14:creationId xmlns:p14="http://schemas.microsoft.com/office/powerpoint/2010/main" val="16806125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5 Recipe Book Recipe">
    <p:spTree>
      <p:nvGrpSpPr>
        <p:cNvPr id="1" name=""/>
        <p:cNvGrpSpPr/>
        <p:nvPr/>
      </p:nvGrpSpPr>
      <p:grpSpPr>
        <a:xfrm>
          <a:off x="0" y="0"/>
          <a:ext cx="0" cy="0"/>
          <a:chOff x="0" y="0"/>
          <a:chExt cx="0" cy="0"/>
        </a:xfrm>
      </p:grpSpPr>
      <p:sp>
        <p:nvSpPr>
          <p:cNvPr id="7" name="Picture Placeholder 6" descr="An empty placeholder to add an image. Click on the placeholder and select the image that you wish to add.">
            <a:extLst>
              <a:ext uri="{FF2B5EF4-FFF2-40B4-BE49-F238E27FC236}">
                <a16:creationId xmlns:a16="http://schemas.microsoft.com/office/drawing/2014/main" id="{EDAB7103-706C-4D50-B9D9-030D5A29D564}"/>
              </a:ext>
            </a:extLst>
          </p:cNvPr>
          <p:cNvSpPr>
            <a:spLocks noGrp="1"/>
          </p:cNvSpPr>
          <p:nvPr>
            <p:ph type="pic" sz="quarter" idx="10" hasCustomPrompt="1"/>
          </p:nvPr>
        </p:nvSpPr>
        <p:spPr>
          <a:xfrm>
            <a:off x="0" y="0"/>
            <a:ext cx="5998464" cy="6858000"/>
          </a:xfrm>
          <a:solidFill>
            <a:schemeClr val="accent3">
              <a:lumMod val="20000"/>
              <a:lumOff val="80000"/>
            </a:schemeClr>
          </a:solidFill>
        </p:spPr>
        <p:txBody>
          <a:bodyPr anchor="ctr"/>
          <a:lstStyle>
            <a:lvl1pPr marL="0" indent="0" algn="ctr">
              <a:buNone/>
              <a:defRPr/>
            </a:lvl1pPr>
          </a:lstStyle>
          <a:p>
            <a:r>
              <a:rPr lang="en-US" dirty="0"/>
              <a:t>Add a picture</a:t>
            </a:r>
          </a:p>
        </p:txBody>
      </p:sp>
      <p:sp>
        <p:nvSpPr>
          <p:cNvPr id="9" name="Text Placeholder 27">
            <a:extLst>
              <a:ext uri="{FF2B5EF4-FFF2-40B4-BE49-F238E27FC236}">
                <a16:creationId xmlns:a16="http://schemas.microsoft.com/office/drawing/2014/main" id="{40284018-877E-48C8-A60E-5EA184B0B905}"/>
              </a:ext>
            </a:extLst>
          </p:cNvPr>
          <p:cNvSpPr>
            <a:spLocks noGrp="1"/>
          </p:cNvSpPr>
          <p:nvPr>
            <p:ph type="body" sz="quarter" idx="18" hasCustomPrompt="1"/>
          </p:nvPr>
        </p:nvSpPr>
        <p:spPr>
          <a:xfrm>
            <a:off x="6095998" y="0"/>
            <a:ext cx="5879593" cy="877824"/>
          </a:xfrm>
          <a:noFill/>
          <a:ln>
            <a:noFill/>
          </a:ln>
        </p:spPr>
        <p:txBody>
          <a:bodyPr tIns="91440" bIns="91440" anchor="ctr" anchorCtr="0">
            <a:normAutofit/>
          </a:bodyPr>
          <a:lstStyle>
            <a:lvl1pPr marL="0" indent="0" algn="ctr">
              <a:lnSpc>
                <a:spcPct val="100000"/>
              </a:lnSpc>
              <a:spcBef>
                <a:spcPts val="0"/>
              </a:spcBef>
              <a:buNone/>
              <a:defRPr sz="16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itle 1">
            <a:extLst>
              <a:ext uri="{FF2B5EF4-FFF2-40B4-BE49-F238E27FC236}">
                <a16:creationId xmlns:a16="http://schemas.microsoft.com/office/drawing/2014/main" id="{3839573E-1A36-4B0A-A263-7D991617B8FC}"/>
              </a:ext>
            </a:extLst>
          </p:cNvPr>
          <p:cNvSpPr>
            <a:spLocks noGrp="1"/>
          </p:cNvSpPr>
          <p:nvPr>
            <p:ph type="title"/>
          </p:nvPr>
        </p:nvSpPr>
        <p:spPr>
          <a:xfrm>
            <a:off x="926592" y="877824"/>
            <a:ext cx="11265408" cy="1179576"/>
          </a:xfrm>
          <a:solidFill>
            <a:schemeClr val="accent3">
              <a:lumMod val="75000"/>
            </a:schemeClr>
          </a:solidFill>
        </p:spPr>
        <p:txBody>
          <a:bodyPr vert="horz" lIns="91440" tIns="45720" rIns="91440" bIns="45720" rtlCol="0" anchor="ctr" anchorCtr="0">
            <a:noAutofit/>
          </a:bodyPr>
          <a:lstStyle>
            <a:lvl1pPr>
              <a:defRPr lang="en-US" sz="3600">
                <a:solidFill>
                  <a:schemeClr val="bg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12" name="Subtitle 2">
            <a:extLst>
              <a:ext uri="{FF2B5EF4-FFF2-40B4-BE49-F238E27FC236}">
                <a16:creationId xmlns:a16="http://schemas.microsoft.com/office/drawing/2014/main" id="{861167B6-9741-49DA-A7AF-E1A3352D10C8}"/>
              </a:ext>
            </a:extLst>
          </p:cNvPr>
          <p:cNvSpPr>
            <a:spLocks noGrp="1"/>
          </p:cNvSpPr>
          <p:nvPr>
            <p:ph type="subTitle" idx="20" hasCustomPrompt="1"/>
          </p:nvPr>
        </p:nvSpPr>
        <p:spPr>
          <a:xfrm>
            <a:off x="8785299" y="1735834"/>
            <a:ext cx="3406701" cy="321566"/>
          </a:xfrm>
        </p:spPr>
        <p:txBody>
          <a:bodyPr>
            <a:normAutofit/>
          </a:bodyPr>
          <a:lstStyle>
            <a:lvl1pPr marL="0" indent="0" algn="r">
              <a:buNone/>
              <a:defRPr sz="12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Rectangle 13">
            <a:extLst>
              <a:ext uri="{FF2B5EF4-FFF2-40B4-BE49-F238E27FC236}">
                <a16:creationId xmlns:a16="http://schemas.microsoft.com/office/drawing/2014/main" id="{913599A2-48DF-45BA-9425-12A5FBCF838E}"/>
              </a:ext>
            </a:extLst>
          </p:cNvPr>
          <p:cNvSpPr/>
          <p:nvPr userDrawn="1"/>
        </p:nvSpPr>
        <p:spPr>
          <a:xfrm>
            <a:off x="5992994" y="6316980"/>
            <a:ext cx="6199006" cy="54102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3">
            <a:extLst>
              <a:ext uri="{FF2B5EF4-FFF2-40B4-BE49-F238E27FC236}">
                <a16:creationId xmlns:a16="http://schemas.microsoft.com/office/drawing/2014/main" id="{5E29445D-5852-4685-99FA-F6D0EEB71907}"/>
              </a:ext>
            </a:extLst>
          </p:cNvPr>
          <p:cNvSpPr>
            <a:spLocks noGrp="1"/>
          </p:cNvSpPr>
          <p:nvPr>
            <p:ph type="body" sz="half" idx="11" hasCustomPrompt="1"/>
          </p:nvPr>
        </p:nvSpPr>
        <p:spPr>
          <a:xfrm>
            <a:off x="6096000" y="2181537"/>
            <a:ext cx="2856467"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7" name="Text Placeholder 3">
            <a:extLst>
              <a:ext uri="{FF2B5EF4-FFF2-40B4-BE49-F238E27FC236}">
                <a16:creationId xmlns:a16="http://schemas.microsoft.com/office/drawing/2014/main" id="{F8A5A1E2-D455-4943-B46C-912CF46ABA90}"/>
              </a:ext>
            </a:extLst>
          </p:cNvPr>
          <p:cNvSpPr>
            <a:spLocks noGrp="1"/>
          </p:cNvSpPr>
          <p:nvPr>
            <p:ph type="body" sz="half" idx="12" hasCustomPrompt="1"/>
          </p:nvPr>
        </p:nvSpPr>
        <p:spPr>
          <a:xfrm>
            <a:off x="6095999" y="2449317"/>
            <a:ext cx="5879592" cy="1801368"/>
          </a:xfrm>
          <a:noFill/>
        </p:spPr>
        <p:txBody>
          <a:bodyPr wrap="square" numCol="2" spcCol="457200" rtlCol="0">
            <a:noAutofit/>
          </a:bodyPr>
          <a:lstStyle>
            <a:lvl1pPr marL="0" indent="0">
              <a:lnSpc>
                <a:spcPct val="100000"/>
              </a:lnSpc>
              <a:spcBef>
                <a:spcPts val="0"/>
              </a:spcBef>
              <a:buNone/>
              <a:defRPr lang="en-US" sz="1200" i="1" dirty="0"/>
            </a:lvl1pPr>
          </a:lstStyle>
          <a:p>
            <a:pPr lvl="0"/>
            <a:r>
              <a:rPr lang="en-US" dirty="0"/>
              <a:t>Click to add text</a:t>
            </a:r>
          </a:p>
        </p:txBody>
      </p:sp>
      <p:sp>
        <p:nvSpPr>
          <p:cNvPr id="18" name="Text Placeholder 3">
            <a:extLst>
              <a:ext uri="{FF2B5EF4-FFF2-40B4-BE49-F238E27FC236}">
                <a16:creationId xmlns:a16="http://schemas.microsoft.com/office/drawing/2014/main" id="{03CEA5B5-2DFF-4730-B1C1-7297D81876B7}"/>
              </a:ext>
            </a:extLst>
          </p:cNvPr>
          <p:cNvSpPr>
            <a:spLocks noGrp="1"/>
          </p:cNvSpPr>
          <p:nvPr>
            <p:ph type="body" sz="half" idx="14" hasCustomPrompt="1"/>
          </p:nvPr>
        </p:nvSpPr>
        <p:spPr>
          <a:xfrm>
            <a:off x="6095999" y="4250685"/>
            <a:ext cx="5879592" cy="2014859"/>
          </a:xfrm>
        </p:spPr>
        <p:txBody>
          <a:bodyPr numCol="2">
            <a:normAutofit/>
          </a:bodyPr>
          <a:lstStyle>
            <a:lvl1pPr marL="228600" indent="-228600">
              <a:buClr>
                <a:schemeClr val="accent3">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2B63EEB8-169F-4E42-8938-2B33C50057D9}"/>
              </a:ext>
            </a:extLst>
          </p:cNvPr>
          <p:cNvSpPr>
            <a:spLocks noGrp="1"/>
          </p:cNvSpPr>
          <p:nvPr>
            <p:ph type="body" sz="half" idx="15" hasCustomPrompt="1"/>
          </p:nvPr>
        </p:nvSpPr>
        <p:spPr>
          <a:xfrm>
            <a:off x="6095997" y="6366423"/>
            <a:ext cx="5879593" cy="398762"/>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1929678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Recipe Book Section Header">
    <p:bg>
      <p:bgPr>
        <a:solidFill>
          <a:schemeClr val="accent2">
            <a:lumMod val="75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p:nvPr>
        </p:nvSpPr>
        <p:spPr>
          <a:xfrm>
            <a:off x="5981701" y="83820"/>
            <a:ext cx="6050280" cy="1325563"/>
          </a:xfrm>
        </p:spPr>
        <p:txBody>
          <a:bodyPr>
            <a:normAutofit/>
          </a:bodyPr>
          <a:lstStyle>
            <a:lvl1pPr>
              <a:lnSpc>
                <a:spcPct val="100000"/>
              </a:lnSpc>
              <a:defRPr sz="4800">
                <a:solidFill>
                  <a:schemeClr val="bg1"/>
                </a:solidFill>
              </a:defRPr>
            </a:lvl1pPr>
          </a:lstStyle>
          <a:p>
            <a:r>
              <a:rPr lang="en-US"/>
              <a:t>Click to edit Master title style</a:t>
            </a:r>
            <a:endParaRPr lang="en-US" dirty="0"/>
          </a:p>
        </p:txBody>
      </p:sp>
      <p:sp>
        <p:nvSpPr>
          <p:cNvPr id="4" name="Picture Placeholder 4">
            <a:extLst>
              <a:ext uri="{FF2B5EF4-FFF2-40B4-BE49-F238E27FC236}">
                <a16:creationId xmlns:a16="http://schemas.microsoft.com/office/drawing/2014/main" id="{E2097EA0-E1A4-437B-A23F-488927B95FE3}"/>
              </a:ext>
            </a:extLst>
          </p:cNvPr>
          <p:cNvSpPr>
            <a:spLocks noGrp="1"/>
          </p:cNvSpPr>
          <p:nvPr>
            <p:ph type="pic" sz="quarter" idx="10" hasCustomPrompt="1"/>
          </p:nvPr>
        </p:nvSpPr>
        <p:spPr>
          <a:xfrm>
            <a:off x="0" y="0"/>
            <a:ext cx="5785104"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74790919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Recipe Book Section Header">
    <p:bg>
      <p:bgPr>
        <a:solidFill>
          <a:schemeClr val="accent3">
            <a:lumMod val="50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p:nvPr>
        </p:nvSpPr>
        <p:spPr>
          <a:xfrm>
            <a:off x="5981701" y="83820"/>
            <a:ext cx="6050280" cy="1325563"/>
          </a:xfrm>
        </p:spPr>
        <p:txBody>
          <a:bodyPr>
            <a:normAutofit/>
          </a:bodyPr>
          <a:lstStyle>
            <a:lvl1pPr>
              <a:lnSpc>
                <a:spcPct val="100000"/>
              </a:lnSpc>
              <a:defRPr sz="4800">
                <a:solidFill>
                  <a:schemeClr val="bg1"/>
                </a:solidFill>
              </a:defRPr>
            </a:lvl1pPr>
          </a:lstStyle>
          <a:p>
            <a:r>
              <a:rPr lang="en-US"/>
              <a:t>Click to edit Master title style</a:t>
            </a:r>
            <a:endParaRPr lang="en-US" dirty="0"/>
          </a:p>
        </p:txBody>
      </p:sp>
      <p:sp>
        <p:nvSpPr>
          <p:cNvPr id="4" name="Picture Placeholder 4">
            <a:extLst>
              <a:ext uri="{FF2B5EF4-FFF2-40B4-BE49-F238E27FC236}">
                <a16:creationId xmlns:a16="http://schemas.microsoft.com/office/drawing/2014/main" id="{768A34CA-EFA0-4BA9-9973-FE6DFC62D34C}"/>
              </a:ext>
            </a:extLst>
          </p:cNvPr>
          <p:cNvSpPr>
            <a:spLocks noGrp="1"/>
          </p:cNvSpPr>
          <p:nvPr>
            <p:ph type="pic" sz="quarter" idx="10" hasCustomPrompt="1"/>
          </p:nvPr>
        </p:nvSpPr>
        <p:spPr>
          <a:xfrm>
            <a:off x="0" y="0"/>
            <a:ext cx="5785104"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32291238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1 Recipe Book Recipe">
    <p:spTree>
      <p:nvGrpSpPr>
        <p:cNvPr id="1" name=""/>
        <p:cNvGrpSpPr/>
        <p:nvPr/>
      </p:nvGrpSpPr>
      <p:grpSpPr>
        <a:xfrm>
          <a:off x="0" y="0"/>
          <a:ext cx="0" cy="0"/>
          <a:chOff x="0" y="0"/>
          <a:chExt cx="0" cy="0"/>
        </a:xfrm>
      </p:grpSpPr>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7220" y="1181100"/>
            <a:ext cx="5790659" cy="5676900"/>
          </a:xfrm>
          <a:solidFill>
            <a:schemeClr val="accent3">
              <a:lumMod val="20000"/>
              <a:lumOff val="80000"/>
            </a:schemeClr>
          </a:solidFill>
        </p:spPr>
        <p:txBody>
          <a:bodyPr anchor="ctr" anchorCtr="0"/>
          <a:lstStyle>
            <a:lvl1pPr marL="0" indent="0" algn="ctr">
              <a:buNone/>
              <a:defRPr/>
            </a:lvl1pPr>
          </a:lstStyle>
          <a:p>
            <a:r>
              <a:rPr lang="en-US" dirty="0"/>
              <a:t>Add a picture</a:t>
            </a:r>
          </a:p>
        </p:txBody>
      </p:sp>
      <p:sp>
        <p:nvSpPr>
          <p:cNvPr id="25" name="Text Placeholder 3">
            <a:extLst>
              <a:ext uri="{FF2B5EF4-FFF2-40B4-BE49-F238E27FC236}">
                <a16:creationId xmlns:a16="http://schemas.microsoft.com/office/drawing/2014/main" id="{02D6ECAC-8814-4C60-BF83-103E85E412C4}"/>
              </a:ext>
            </a:extLst>
          </p:cNvPr>
          <p:cNvSpPr>
            <a:spLocks noGrp="1"/>
          </p:cNvSpPr>
          <p:nvPr>
            <p:ph type="body" sz="half" idx="14" hasCustomPrompt="1"/>
          </p:nvPr>
        </p:nvSpPr>
        <p:spPr>
          <a:xfrm>
            <a:off x="6018265" y="3734155"/>
            <a:ext cx="5919495" cy="2531389"/>
          </a:xfrm>
        </p:spPr>
        <p:txBody>
          <a:bodyPr numCol="2">
            <a:normAutofit/>
          </a:bodyPr>
          <a:lstStyle>
            <a:lvl1pPr marL="228600" indent="-228600">
              <a:buClr>
                <a:schemeClr val="accent3">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a16="http://schemas.microsoft.com/office/drawing/2014/main" id="{C7B6AD5B-AEF5-4540-940C-B1E1FEA3BCAB}"/>
              </a:ext>
            </a:extLst>
          </p:cNvPr>
          <p:cNvSpPr>
            <a:spLocks noGrp="1"/>
          </p:cNvSpPr>
          <p:nvPr>
            <p:ph type="body" sz="half" idx="13" hasCustomPrompt="1"/>
          </p:nvPr>
        </p:nvSpPr>
        <p:spPr>
          <a:xfrm>
            <a:off x="6018265" y="3406597"/>
            <a:ext cx="5919495"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6027995" y="1576050"/>
            <a:ext cx="5909765" cy="1778314"/>
          </a:xfrm>
        </p:spPr>
        <p:txBody>
          <a:bodyPr numCol="2">
            <a:normAutofit/>
          </a:bodyPr>
          <a:lstStyle>
            <a:lvl1pPr marL="233363" indent="-233363">
              <a:lnSpc>
                <a:spcPct val="10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6020775" y="1290047"/>
            <a:ext cx="5919495"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3">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a16="http://schemas.microsoft.com/office/drawing/2014/main" id="{522CA51A-0C04-4FC6-8732-A2C2343AF506}"/>
              </a:ext>
            </a:extLst>
          </p:cNvPr>
          <p:cNvSpPr>
            <a:spLocks noGrp="1"/>
          </p:cNvSpPr>
          <p:nvPr>
            <p:ph type="body" sz="half" idx="2" hasCustomPrompt="1"/>
          </p:nvPr>
        </p:nvSpPr>
        <p:spPr>
          <a:xfrm>
            <a:off x="9401387" y="877386"/>
            <a:ext cx="2562683" cy="228601"/>
          </a:xfrm>
        </p:spPr>
        <p:txBody>
          <a:bodyPr>
            <a:normAutofit/>
          </a:bodyPr>
          <a:lstStyle>
            <a:lvl1pPr marL="0" indent="0" algn="r">
              <a:buNone/>
              <a:defRPr sz="1100" i="1">
                <a:solidFill>
                  <a:schemeClr val="bg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9144000"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11724400"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9575460" y="4992427"/>
            <a:ext cx="1944124" cy="1020891"/>
          </a:xfrm>
          <a:solidFill>
            <a:schemeClr val="accent3">
              <a:lumMod val="20000"/>
              <a:lumOff val="80000"/>
            </a:schemeClr>
          </a:solidFill>
          <a:ln>
            <a:noFill/>
          </a:ln>
        </p:spPr>
        <p:txBody>
          <a:bodyPr tIns="91440" bIns="91440" anchor="ctr"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6018265" y="6291373"/>
            <a:ext cx="5919495"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331281029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2 Recipe Book Recipe">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97A2E64D-B280-49F7-95F5-CD6A24C1EC9B}"/>
              </a:ext>
            </a:extLst>
          </p:cNvPr>
          <p:cNvSpPr/>
          <p:nvPr userDrawn="1"/>
        </p:nvSpPr>
        <p:spPr>
          <a:xfrm>
            <a:off x="8673395" y="0"/>
            <a:ext cx="3518604" cy="6858000"/>
          </a:xfrm>
          <a:prstGeom prst="rect">
            <a:avLst/>
          </a:prstGeom>
          <a:solidFill>
            <a:schemeClr val="accent3">
              <a:lumMod val="20000"/>
              <a:lumOff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9042842" y="493212"/>
            <a:ext cx="2856467" cy="5691020"/>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9034339" y="167107"/>
            <a:ext cx="2856467"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8688635" cy="1181100"/>
          </a:xfrm>
          <a:prstGeom prst="rect">
            <a:avLst/>
          </a:prstGeom>
          <a:solidFill>
            <a:schemeClr val="accent3">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781224"/>
            <a:ext cx="5296301" cy="399876"/>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60035"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198120" y="3898410"/>
            <a:ext cx="2852929" cy="1181100"/>
          </a:xfrm>
          <a:noFill/>
          <a:ln>
            <a:noFill/>
          </a:ln>
        </p:spPr>
        <p:txBody>
          <a:bodyPr tIns="91440" bIns="91440" anchor="ctr"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9051718" y="6254225"/>
            <a:ext cx="2856467" cy="485941"/>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a16="http://schemas.microsoft.com/office/drawing/2014/main" id="{1216BA9B-211A-403E-8645-BA7B4B237633}"/>
              </a:ext>
            </a:extLst>
          </p:cNvPr>
          <p:cNvSpPr>
            <a:spLocks noGrp="1"/>
          </p:cNvSpPr>
          <p:nvPr>
            <p:ph type="pic" sz="quarter" idx="19" hasCustomPrompt="1"/>
          </p:nvPr>
        </p:nvSpPr>
        <p:spPr>
          <a:xfrm>
            <a:off x="6432432" y="1516966"/>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9" name="Text Placeholder 3">
            <a:extLst>
              <a:ext uri="{FF2B5EF4-FFF2-40B4-BE49-F238E27FC236}">
                <a16:creationId xmlns:a16="http://schemas.microsoft.com/office/drawing/2014/main" id="{B934946C-9253-40AA-84F7-378E3106E765}"/>
              </a:ext>
            </a:extLst>
          </p:cNvPr>
          <p:cNvSpPr>
            <a:spLocks noGrp="1"/>
          </p:cNvSpPr>
          <p:nvPr>
            <p:ph type="body" sz="half" idx="21" hasCustomPrompt="1"/>
          </p:nvPr>
        </p:nvSpPr>
        <p:spPr>
          <a:xfrm>
            <a:off x="3525169" y="1516966"/>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99756" y="1078689"/>
            <a:ext cx="2852928" cy="2798064"/>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8" name="Text Placeholder 3">
            <a:extLst>
              <a:ext uri="{FF2B5EF4-FFF2-40B4-BE49-F238E27FC236}">
                <a16:creationId xmlns:a16="http://schemas.microsoft.com/office/drawing/2014/main" id="{EED0BB26-D2F7-4112-BAFC-D9A66C9DD5EE}"/>
              </a:ext>
            </a:extLst>
          </p:cNvPr>
          <p:cNvSpPr>
            <a:spLocks noGrp="1"/>
          </p:cNvSpPr>
          <p:nvPr>
            <p:ph type="body" sz="half" idx="27" hasCustomPrompt="1"/>
          </p:nvPr>
        </p:nvSpPr>
        <p:spPr>
          <a:xfrm>
            <a:off x="3525169" y="3337745"/>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Text Placeholder 3">
            <a:extLst>
              <a:ext uri="{FF2B5EF4-FFF2-40B4-BE49-F238E27FC236}">
                <a16:creationId xmlns:a16="http://schemas.microsoft.com/office/drawing/2014/main" id="{647B97E8-F206-4899-A05D-3CEA7763CBD7}"/>
              </a:ext>
            </a:extLst>
          </p:cNvPr>
          <p:cNvSpPr>
            <a:spLocks noGrp="1"/>
          </p:cNvSpPr>
          <p:nvPr>
            <p:ph type="body" sz="half" idx="28" hasCustomPrompt="1"/>
          </p:nvPr>
        </p:nvSpPr>
        <p:spPr>
          <a:xfrm>
            <a:off x="3525169" y="5134461"/>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00F5F5B-FD46-4295-B012-F670E320EA6D}"/>
              </a:ext>
            </a:extLst>
          </p:cNvPr>
          <p:cNvSpPr>
            <a:spLocks noGrp="1"/>
          </p:cNvSpPr>
          <p:nvPr>
            <p:ph type="pic" sz="quarter" idx="29" hasCustomPrompt="1"/>
          </p:nvPr>
        </p:nvSpPr>
        <p:spPr>
          <a:xfrm>
            <a:off x="6432432" y="3317693"/>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Picture Placeholder 29" descr="An empty placeholder to add an image. Click on the placeholder and select the image that you wish to add.">
            <a:extLst>
              <a:ext uri="{FF2B5EF4-FFF2-40B4-BE49-F238E27FC236}">
                <a16:creationId xmlns:a16="http://schemas.microsoft.com/office/drawing/2014/main" id="{A15085C5-1FA2-4C89-A410-A151654D4090}"/>
              </a:ext>
            </a:extLst>
          </p:cNvPr>
          <p:cNvSpPr>
            <a:spLocks noGrp="1"/>
          </p:cNvSpPr>
          <p:nvPr>
            <p:ph type="pic" sz="quarter" idx="31" hasCustomPrompt="1"/>
          </p:nvPr>
        </p:nvSpPr>
        <p:spPr>
          <a:xfrm>
            <a:off x="6432432" y="5118419"/>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1" name="TextBox 20">
            <a:extLst>
              <a:ext uri="{FF2B5EF4-FFF2-40B4-BE49-F238E27FC236}">
                <a16:creationId xmlns:a16="http://schemas.microsoft.com/office/drawing/2014/main" id="{DE36BD91-F42B-477D-9347-DBA3C0FDC2DB}"/>
              </a:ext>
            </a:extLst>
          </p:cNvPr>
          <p:cNvSpPr txBox="1"/>
          <p:nvPr userDrawn="1"/>
        </p:nvSpPr>
        <p:spPr>
          <a:xfrm>
            <a:off x="3107833" y="1400373"/>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8F6A3EC1-DE16-42B6-9619-DF093A5C3C27}"/>
              </a:ext>
            </a:extLst>
          </p:cNvPr>
          <p:cNvSpPr txBox="1"/>
          <p:nvPr userDrawn="1"/>
        </p:nvSpPr>
        <p:spPr>
          <a:xfrm>
            <a:off x="3107833" y="3266751"/>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2</a:t>
            </a:r>
          </a:p>
        </p:txBody>
      </p:sp>
      <p:sp>
        <p:nvSpPr>
          <p:cNvPr id="25" name="TextBox 24">
            <a:extLst>
              <a:ext uri="{FF2B5EF4-FFF2-40B4-BE49-F238E27FC236}">
                <a16:creationId xmlns:a16="http://schemas.microsoft.com/office/drawing/2014/main" id="{0B4FCA4B-1DE9-4156-B6E1-F7E32DF05D27}"/>
              </a:ext>
            </a:extLst>
          </p:cNvPr>
          <p:cNvSpPr txBox="1"/>
          <p:nvPr userDrawn="1"/>
        </p:nvSpPr>
        <p:spPr>
          <a:xfrm>
            <a:off x="3107833" y="5007869"/>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3</a:t>
            </a:r>
          </a:p>
        </p:txBody>
      </p:sp>
    </p:spTree>
    <p:extLst>
      <p:ext uri="{BB962C8B-B14F-4D97-AF65-F5344CB8AC3E}">
        <p14:creationId xmlns:p14="http://schemas.microsoft.com/office/powerpoint/2010/main" val="12040424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_3 Recipe Book Recip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3">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8476971"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76971" cy="634092"/>
          </a:xfrm>
        </p:spPr>
        <p:txBody>
          <a:bodyPr>
            <a:normAutofit/>
          </a:bodyPr>
          <a:lstStyle>
            <a:lvl1pPr>
              <a:defRPr sz="3600">
                <a:solidFill>
                  <a:schemeClr val="bg1"/>
                </a:solidFill>
              </a:defRPr>
            </a:lvl1pPr>
          </a:lstStyle>
          <a:p>
            <a:r>
              <a:rPr lang="en-US" dirty="0"/>
              <a:t>Click to add Title</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8936113" y="6291373"/>
            <a:ext cx="3001647"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51D8D2EE-CE39-4FED-B22E-D2513633F89E}"/>
              </a:ext>
            </a:extLst>
          </p:cNvPr>
          <p:cNvSpPr>
            <a:spLocks noGrp="1"/>
          </p:cNvSpPr>
          <p:nvPr>
            <p:ph type="body" sz="half" idx="18" hasCustomPrompt="1"/>
          </p:nvPr>
        </p:nvSpPr>
        <p:spPr>
          <a:xfrm>
            <a:off x="8946371" y="1604354"/>
            <a:ext cx="2991390" cy="4678292"/>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a16="http://schemas.microsoft.com/office/drawing/2014/main" id="{0A7E883A-5927-45B9-A5FB-8EFF513E0CAA}"/>
              </a:ext>
            </a:extLst>
          </p:cNvPr>
          <p:cNvSpPr>
            <a:spLocks noGrp="1"/>
          </p:cNvSpPr>
          <p:nvPr>
            <p:ph type="body" sz="half" idx="19" hasCustomPrompt="1"/>
          </p:nvPr>
        </p:nvSpPr>
        <p:spPr>
          <a:xfrm>
            <a:off x="8946371" y="1295400"/>
            <a:ext cx="3024249" cy="300227"/>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3" name="Picture Placeholder 29" descr="An empty placeholder to add an image. Click on the placeholder and select the image that you wish to add.">
            <a:extLst>
              <a:ext uri="{FF2B5EF4-FFF2-40B4-BE49-F238E27FC236}">
                <a16:creationId xmlns:a16="http://schemas.microsoft.com/office/drawing/2014/main" id="{85FEB9CB-F2B1-47F4-9097-30FAF7942942}"/>
              </a:ext>
            </a:extLst>
          </p:cNvPr>
          <p:cNvSpPr>
            <a:spLocks noGrp="1"/>
          </p:cNvSpPr>
          <p:nvPr>
            <p:ph type="pic" sz="quarter" idx="20" hasCustomPrompt="1"/>
          </p:nvPr>
        </p:nvSpPr>
        <p:spPr>
          <a:xfrm>
            <a:off x="221380"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4" name="Text Placeholder 3">
            <a:extLst>
              <a:ext uri="{FF2B5EF4-FFF2-40B4-BE49-F238E27FC236}">
                <a16:creationId xmlns:a16="http://schemas.microsoft.com/office/drawing/2014/main" id="{18F989E1-F209-41C2-AEC2-BDDDEE48E1E5}"/>
              </a:ext>
            </a:extLst>
          </p:cNvPr>
          <p:cNvSpPr>
            <a:spLocks noGrp="1"/>
          </p:cNvSpPr>
          <p:nvPr>
            <p:ph type="body" sz="half" idx="21" hasCustomPrompt="1"/>
          </p:nvPr>
        </p:nvSpPr>
        <p:spPr>
          <a:xfrm>
            <a:off x="463625"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45707C7B-9828-45A7-AF95-4A3BE756BBBA}"/>
              </a:ext>
            </a:extLst>
          </p:cNvPr>
          <p:cNvSpPr>
            <a:spLocks noGrp="1"/>
          </p:cNvSpPr>
          <p:nvPr>
            <p:ph type="pic" sz="quarter" idx="29" hasCustomPrompt="1"/>
          </p:nvPr>
        </p:nvSpPr>
        <p:spPr>
          <a:xfrm>
            <a:off x="3168076"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1" name="Picture Placeholder 29" descr="An empty placeholder to add an image. Click on the placeholder and select the image that you wish to add.">
            <a:extLst>
              <a:ext uri="{FF2B5EF4-FFF2-40B4-BE49-F238E27FC236}">
                <a16:creationId xmlns:a16="http://schemas.microsoft.com/office/drawing/2014/main" id="{56FDA5AA-A766-4B21-8377-9267FFBAE31F}"/>
              </a:ext>
            </a:extLst>
          </p:cNvPr>
          <p:cNvSpPr>
            <a:spLocks noGrp="1"/>
          </p:cNvSpPr>
          <p:nvPr>
            <p:ph type="pic" sz="quarter" idx="31" hasCustomPrompt="1"/>
          </p:nvPr>
        </p:nvSpPr>
        <p:spPr>
          <a:xfrm>
            <a:off x="6114771"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Text Placeholder 3">
            <a:extLst>
              <a:ext uri="{FF2B5EF4-FFF2-40B4-BE49-F238E27FC236}">
                <a16:creationId xmlns:a16="http://schemas.microsoft.com/office/drawing/2014/main" id="{5771C520-4E5C-4853-AE35-F250CB8FB5D8}"/>
              </a:ext>
            </a:extLst>
          </p:cNvPr>
          <p:cNvSpPr>
            <a:spLocks noGrp="1"/>
          </p:cNvSpPr>
          <p:nvPr>
            <p:ph type="body" sz="half" idx="32" hasCustomPrompt="1"/>
          </p:nvPr>
        </p:nvSpPr>
        <p:spPr>
          <a:xfrm>
            <a:off x="3412236"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4" name="Text Placeholder 3">
            <a:extLst>
              <a:ext uri="{FF2B5EF4-FFF2-40B4-BE49-F238E27FC236}">
                <a16:creationId xmlns:a16="http://schemas.microsoft.com/office/drawing/2014/main" id="{5C64EC75-B525-40E2-B054-6BA5895D0794}"/>
              </a:ext>
            </a:extLst>
          </p:cNvPr>
          <p:cNvSpPr>
            <a:spLocks noGrp="1"/>
          </p:cNvSpPr>
          <p:nvPr>
            <p:ph type="body" sz="half" idx="34" hasCustomPrompt="1"/>
          </p:nvPr>
        </p:nvSpPr>
        <p:spPr>
          <a:xfrm>
            <a:off x="6349484" y="3878284"/>
            <a:ext cx="2325607"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6" name="Text Placeholder 27">
            <a:extLst>
              <a:ext uri="{FF2B5EF4-FFF2-40B4-BE49-F238E27FC236}">
                <a16:creationId xmlns:a16="http://schemas.microsoft.com/office/drawing/2014/main" id="{394C56F0-EE6F-474D-AB99-995F044BCB84}"/>
              </a:ext>
            </a:extLst>
          </p:cNvPr>
          <p:cNvSpPr>
            <a:spLocks noGrp="1"/>
          </p:cNvSpPr>
          <p:nvPr>
            <p:ph type="body" sz="quarter" idx="16" hasCustomPrompt="1"/>
          </p:nvPr>
        </p:nvSpPr>
        <p:spPr>
          <a:xfrm>
            <a:off x="8946371" y="213824"/>
            <a:ext cx="2991389" cy="952080"/>
          </a:xfrm>
          <a:noFill/>
          <a:ln>
            <a:noFill/>
          </a:ln>
        </p:spPr>
        <p:txBody>
          <a:bodyPr tIns="91440" bIns="91440" anchor="ctr" anchorCtr="0">
            <a:normAutofit/>
          </a:bodyPr>
          <a:lstStyle>
            <a:lvl1pPr marL="0" indent="0" algn="ctr">
              <a:lnSpc>
                <a:spcPct val="100000"/>
              </a:lnSpc>
              <a:spcBef>
                <a:spcPts val="0"/>
              </a:spcBef>
              <a:buNone/>
              <a:defRPr sz="1200" i="1">
                <a:solidFill>
                  <a:schemeClr val="bg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extBox 1">
            <a:extLst>
              <a:ext uri="{FF2B5EF4-FFF2-40B4-BE49-F238E27FC236}">
                <a16:creationId xmlns:a16="http://schemas.microsoft.com/office/drawing/2014/main" id="{920B6783-0F8B-4A69-A5F6-7CB50E2B23A8}"/>
              </a:ext>
            </a:extLst>
          </p:cNvPr>
          <p:cNvSpPr txBox="1"/>
          <p:nvPr userDrawn="1"/>
        </p:nvSpPr>
        <p:spPr>
          <a:xfrm>
            <a:off x="145082"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1</a:t>
            </a:r>
          </a:p>
        </p:txBody>
      </p:sp>
      <p:sp>
        <p:nvSpPr>
          <p:cNvPr id="21" name="TextBox 20">
            <a:extLst>
              <a:ext uri="{FF2B5EF4-FFF2-40B4-BE49-F238E27FC236}">
                <a16:creationId xmlns:a16="http://schemas.microsoft.com/office/drawing/2014/main" id="{CC4D1335-DA11-4DAC-BCA6-7BB8B148C97F}"/>
              </a:ext>
            </a:extLst>
          </p:cNvPr>
          <p:cNvSpPr txBox="1"/>
          <p:nvPr userDrawn="1"/>
        </p:nvSpPr>
        <p:spPr>
          <a:xfrm>
            <a:off x="3098093"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2</a:t>
            </a:r>
          </a:p>
        </p:txBody>
      </p:sp>
      <p:sp>
        <p:nvSpPr>
          <p:cNvPr id="22" name="TextBox 21">
            <a:extLst>
              <a:ext uri="{FF2B5EF4-FFF2-40B4-BE49-F238E27FC236}">
                <a16:creationId xmlns:a16="http://schemas.microsoft.com/office/drawing/2014/main" id="{CB8EECED-0609-4B4F-AE03-A4F22DF062BA}"/>
              </a:ext>
            </a:extLst>
          </p:cNvPr>
          <p:cNvSpPr txBox="1"/>
          <p:nvPr userDrawn="1"/>
        </p:nvSpPr>
        <p:spPr>
          <a:xfrm>
            <a:off x="6051104"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3</a:t>
            </a:r>
          </a:p>
        </p:txBody>
      </p:sp>
    </p:spTree>
    <p:extLst>
      <p:ext uri="{BB962C8B-B14F-4D97-AF65-F5344CB8AC3E}">
        <p14:creationId xmlns:p14="http://schemas.microsoft.com/office/powerpoint/2010/main" val="40694128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_4 Recipe Book Recip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D41EDA9-50CC-431D-A9E2-D8B28F1D9DD2}"/>
              </a:ext>
            </a:extLst>
          </p:cNvPr>
          <p:cNvSpPr/>
          <p:nvPr userDrawn="1"/>
        </p:nvSpPr>
        <p:spPr>
          <a:xfrm>
            <a:off x="-15240" y="0"/>
            <a:ext cx="5788152" cy="1181100"/>
          </a:xfrm>
          <a:prstGeom prst="rect">
            <a:avLst/>
          </a:prstGeom>
          <a:solidFill>
            <a:schemeClr val="accent3">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2366211" y="859534"/>
            <a:ext cx="3406701" cy="321566"/>
          </a:xfrm>
        </p:spPr>
        <p:txBody>
          <a:bodyPr>
            <a:normAutofit/>
          </a:bodyPr>
          <a:lstStyle>
            <a:lvl1pPr marL="0" indent="0" algn="r">
              <a:buNone/>
              <a:defRPr sz="14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1" y="165960"/>
            <a:ext cx="5559552" cy="634092"/>
          </a:xfrm>
        </p:spPr>
        <p:txBody>
          <a:bodyPr>
            <a:normAutofit/>
          </a:bodyPr>
          <a:lstStyle>
            <a:lvl1pPr algn="r">
              <a:defRPr sz="2800">
                <a:solidFill>
                  <a:schemeClr val="bg1"/>
                </a:solidFill>
              </a:defRPr>
            </a:lvl1pPr>
          </a:lstStyle>
          <a:p>
            <a:r>
              <a:rPr lang="en-US" dirty="0"/>
              <a:t>Click to add Title</a:t>
            </a:r>
          </a:p>
        </p:txBody>
      </p:sp>
      <p:sp>
        <p:nvSpPr>
          <p:cNvPr id="19" name="Rectangle 18">
            <a:extLst>
              <a:ext uri="{FF2B5EF4-FFF2-40B4-BE49-F238E27FC236}">
                <a16:creationId xmlns:a16="http://schemas.microsoft.com/office/drawing/2014/main" id="{BAB15BB6-BF7A-460B-81E4-6CA74B3B1A58}"/>
              </a:ext>
            </a:extLst>
          </p:cNvPr>
          <p:cNvSpPr/>
          <p:nvPr userDrawn="1"/>
        </p:nvSpPr>
        <p:spPr>
          <a:xfrm>
            <a:off x="0" y="1181101"/>
            <a:ext cx="5788152" cy="56769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84077" y="129986"/>
            <a:ext cx="1472184" cy="1444752"/>
          </a:xfrm>
          <a:solidFill>
            <a:schemeClr val="bg1"/>
          </a:solid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a16="http://schemas.microsoft.com/office/drawing/2014/main" id="{7B211DA6-5909-4778-ACCB-FDDE1061AEEB}"/>
              </a:ext>
            </a:extLst>
          </p:cNvPr>
          <p:cNvSpPr>
            <a:spLocks noGrp="1"/>
          </p:cNvSpPr>
          <p:nvPr>
            <p:ph type="body" sz="quarter" idx="18" hasCustomPrompt="1"/>
          </p:nvPr>
        </p:nvSpPr>
        <p:spPr>
          <a:xfrm>
            <a:off x="184078" y="1886336"/>
            <a:ext cx="1472184" cy="1971790"/>
          </a:xfrm>
          <a:noFill/>
          <a:ln>
            <a:noFill/>
          </a:ln>
        </p:spPr>
        <p:txBody>
          <a:bodyPr tIns="91440" bIns="91440" anchor="t"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34" name="Text Placeholder 3">
            <a:extLst>
              <a:ext uri="{FF2B5EF4-FFF2-40B4-BE49-F238E27FC236}">
                <a16:creationId xmlns:a16="http://schemas.microsoft.com/office/drawing/2014/main" id="{5EFB9AC3-DB43-4B4E-B74E-1ED156A18510}"/>
              </a:ext>
            </a:extLst>
          </p:cNvPr>
          <p:cNvSpPr>
            <a:spLocks noGrp="1"/>
          </p:cNvSpPr>
          <p:nvPr>
            <p:ph type="body" sz="half" idx="12" hasCustomPrompt="1"/>
          </p:nvPr>
        </p:nvSpPr>
        <p:spPr>
          <a:xfrm>
            <a:off x="1933678" y="1886336"/>
            <a:ext cx="3745227" cy="4516873"/>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a16="http://schemas.microsoft.com/office/drawing/2014/main" id="{1808718C-849A-4063-A7DB-6A25E4823A61}"/>
              </a:ext>
            </a:extLst>
          </p:cNvPr>
          <p:cNvSpPr>
            <a:spLocks noGrp="1"/>
          </p:cNvSpPr>
          <p:nvPr>
            <p:ph type="body" sz="half" idx="15" hasCustomPrompt="1"/>
          </p:nvPr>
        </p:nvSpPr>
        <p:spPr>
          <a:xfrm>
            <a:off x="1942554" y="6477581"/>
            <a:ext cx="3735869" cy="326903"/>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7" name="Picture Placeholder 29" descr="An empty placeholder to add an image. Click on the placeholder and select the image that you wish to add.">
            <a:extLst>
              <a:ext uri="{FF2B5EF4-FFF2-40B4-BE49-F238E27FC236}">
                <a16:creationId xmlns:a16="http://schemas.microsoft.com/office/drawing/2014/main" id="{ADBABE7C-83A0-42FB-9AB1-BD7454D9103E}"/>
              </a:ext>
            </a:extLst>
          </p:cNvPr>
          <p:cNvSpPr>
            <a:spLocks noGrp="1"/>
          </p:cNvSpPr>
          <p:nvPr>
            <p:ph type="pic" sz="quarter" idx="19" hasCustomPrompt="1"/>
          </p:nvPr>
        </p:nvSpPr>
        <p:spPr>
          <a:xfrm>
            <a:off x="6017143" y="2967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8" name="Picture Placeholder 29" descr="An empty placeholder to add an image. Click on the placeholder and select the image that you wish to add.">
            <a:extLst>
              <a:ext uri="{FF2B5EF4-FFF2-40B4-BE49-F238E27FC236}">
                <a16:creationId xmlns:a16="http://schemas.microsoft.com/office/drawing/2014/main" id="{6AA38BAD-E577-44E5-8652-7EB8884D85D4}"/>
              </a:ext>
            </a:extLst>
          </p:cNvPr>
          <p:cNvSpPr>
            <a:spLocks noGrp="1"/>
          </p:cNvSpPr>
          <p:nvPr>
            <p:ph type="pic" sz="quarter" idx="29" hasCustomPrompt="1"/>
          </p:nvPr>
        </p:nvSpPr>
        <p:spPr>
          <a:xfrm>
            <a:off x="6017143" y="19219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9" name="Picture Placeholder 29" descr="An empty placeholder to add an image. Click on the placeholder and select the image that you wish to add.">
            <a:extLst>
              <a:ext uri="{FF2B5EF4-FFF2-40B4-BE49-F238E27FC236}">
                <a16:creationId xmlns:a16="http://schemas.microsoft.com/office/drawing/2014/main" id="{31089E30-35D5-4B63-962C-E69262F8A31B}"/>
              </a:ext>
            </a:extLst>
          </p:cNvPr>
          <p:cNvSpPr>
            <a:spLocks noGrp="1"/>
          </p:cNvSpPr>
          <p:nvPr>
            <p:ph type="pic" sz="quarter" idx="31" hasCustomPrompt="1"/>
          </p:nvPr>
        </p:nvSpPr>
        <p:spPr>
          <a:xfrm>
            <a:off x="6017143" y="35471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94891CE-B5DF-4EC9-BCD1-007200ADE6BF}"/>
              </a:ext>
            </a:extLst>
          </p:cNvPr>
          <p:cNvSpPr>
            <a:spLocks noGrp="1"/>
          </p:cNvSpPr>
          <p:nvPr>
            <p:ph type="pic" sz="quarter" idx="32" hasCustomPrompt="1"/>
          </p:nvPr>
        </p:nvSpPr>
        <p:spPr>
          <a:xfrm>
            <a:off x="6017662" y="5172377"/>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53" name="Text Placeholder 3">
            <a:extLst>
              <a:ext uri="{FF2B5EF4-FFF2-40B4-BE49-F238E27FC236}">
                <a16:creationId xmlns:a16="http://schemas.microsoft.com/office/drawing/2014/main" id="{55A40829-372A-4BD2-9DFD-55A1E0FC7A6C}"/>
              </a:ext>
            </a:extLst>
          </p:cNvPr>
          <p:cNvSpPr>
            <a:spLocks noGrp="1"/>
          </p:cNvSpPr>
          <p:nvPr>
            <p:ph type="body" sz="half" idx="21" hasCustomPrompt="1"/>
          </p:nvPr>
        </p:nvSpPr>
        <p:spPr>
          <a:xfrm>
            <a:off x="8155381" y="269869"/>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5" name="Text Placeholder 3">
            <a:extLst>
              <a:ext uri="{FF2B5EF4-FFF2-40B4-BE49-F238E27FC236}">
                <a16:creationId xmlns:a16="http://schemas.microsoft.com/office/drawing/2014/main" id="{D3ED1463-3FDC-4F77-A490-BB128AEB35E9}"/>
              </a:ext>
            </a:extLst>
          </p:cNvPr>
          <p:cNvSpPr>
            <a:spLocks noGrp="1"/>
          </p:cNvSpPr>
          <p:nvPr>
            <p:ph type="body" sz="half" idx="33" hasCustomPrompt="1"/>
          </p:nvPr>
        </p:nvSpPr>
        <p:spPr>
          <a:xfrm>
            <a:off x="8155381" y="1903490"/>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7" name="Text Placeholder 3">
            <a:extLst>
              <a:ext uri="{FF2B5EF4-FFF2-40B4-BE49-F238E27FC236}">
                <a16:creationId xmlns:a16="http://schemas.microsoft.com/office/drawing/2014/main" id="{66CBE1DF-E937-4AEA-A7F9-8B809516E332}"/>
              </a:ext>
            </a:extLst>
          </p:cNvPr>
          <p:cNvSpPr>
            <a:spLocks noGrp="1"/>
          </p:cNvSpPr>
          <p:nvPr>
            <p:ph type="body" sz="half" idx="35" hasCustomPrompt="1"/>
          </p:nvPr>
        </p:nvSpPr>
        <p:spPr>
          <a:xfrm>
            <a:off x="8155381" y="3537111"/>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a16="http://schemas.microsoft.com/office/drawing/2014/main" id="{4C47130C-295F-469B-8A2F-DACEF5B5A598}"/>
              </a:ext>
            </a:extLst>
          </p:cNvPr>
          <p:cNvSpPr>
            <a:spLocks noGrp="1"/>
          </p:cNvSpPr>
          <p:nvPr>
            <p:ph type="body" sz="half" idx="11" hasCustomPrompt="1"/>
          </p:nvPr>
        </p:nvSpPr>
        <p:spPr>
          <a:xfrm>
            <a:off x="1927739" y="1480561"/>
            <a:ext cx="3745227" cy="31324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9" name="Text Placeholder 3">
            <a:extLst>
              <a:ext uri="{FF2B5EF4-FFF2-40B4-BE49-F238E27FC236}">
                <a16:creationId xmlns:a16="http://schemas.microsoft.com/office/drawing/2014/main" id="{A93AA9FB-7091-4FF0-8330-340B0A90ACBB}"/>
              </a:ext>
            </a:extLst>
          </p:cNvPr>
          <p:cNvSpPr>
            <a:spLocks noGrp="1"/>
          </p:cNvSpPr>
          <p:nvPr>
            <p:ph type="body" sz="half" idx="37" hasCustomPrompt="1"/>
          </p:nvPr>
        </p:nvSpPr>
        <p:spPr>
          <a:xfrm>
            <a:off x="8155381" y="5170732"/>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Box 22">
            <a:extLst>
              <a:ext uri="{FF2B5EF4-FFF2-40B4-BE49-F238E27FC236}">
                <a16:creationId xmlns:a16="http://schemas.microsoft.com/office/drawing/2014/main" id="{F58024DC-2BD1-48B2-9B50-F47B3CEF4820}"/>
              </a:ext>
            </a:extLst>
          </p:cNvPr>
          <p:cNvSpPr txBox="1"/>
          <p:nvPr userDrawn="1"/>
        </p:nvSpPr>
        <p:spPr>
          <a:xfrm>
            <a:off x="7888697" y="269869"/>
            <a:ext cx="319318"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277DCCC3-3098-4343-B77B-3D23E8F17FFD}"/>
              </a:ext>
            </a:extLst>
          </p:cNvPr>
          <p:cNvSpPr txBox="1"/>
          <p:nvPr userDrawn="1"/>
        </p:nvSpPr>
        <p:spPr>
          <a:xfrm>
            <a:off x="7888696" y="1902428"/>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2</a:t>
            </a:r>
          </a:p>
        </p:txBody>
      </p:sp>
      <p:sp>
        <p:nvSpPr>
          <p:cNvPr id="26" name="TextBox 25">
            <a:extLst>
              <a:ext uri="{FF2B5EF4-FFF2-40B4-BE49-F238E27FC236}">
                <a16:creationId xmlns:a16="http://schemas.microsoft.com/office/drawing/2014/main" id="{47D9CE1B-5D25-4C27-8C90-7CA8B8B1E7EF}"/>
              </a:ext>
            </a:extLst>
          </p:cNvPr>
          <p:cNvSpPr txBox="1"/>
          <p:nvPr userDrawn="1"/>
        </p:nvSpPr>
        <p:spPr>
          <a:xfrm>
            <a:off x="7888696" y="3534987"/>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3</a:t>
            </a:r>
          </a:p>
        </p:txBody>
      </p:sp>
      <p:sp>
        <p:nvSpPr>
          <p:cNvPr id="28" name="TextBox 27">
            <a:extLst>
              <a:ext uri="{FF2B5EF4-FFF2-40B4-BE49-F238E27FC236}">
                <a16:creationId xmlns:a16="http://schemas.microsoft.com/office/drawing/2014/main" id="{E4D750E6-AF88-4742-9ABE-63A5217AD198}"/>
              </a:ext>
            </a:extLst>
          </p:cNvPr>
          <p:cNvSpPr txBox="1"/>
          <p:nvPr userDrawn="1"/>
        </p:nvSpPr>
        <p:spPr>
          <a:xfrm>
            <a:off x="7888696" y="5167546"/>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4</a:t>
            </a:r>
          </a:p>
        </p:txBody>
      </p:sp>
    </p:spTree>
    <p:extLst>
      <p:ext uri="{BB962C8B-B14F-4D97-AF65-F5344CB8AC3E}">
        <p14:creationId xmlns:p14="http://schemas.microsoft.com/office/powerpoint/2010/main" val="61403492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_5 Recipe Book Recipe">
    <p:spTree>
      <p:nvGrpSpPr>
        <p:cNvPr id="1" name=""/>
        <p:cNvGrpSpPr/>
        <p:nvPr/>
      </p:nvGrpSpPr>
      <p:grpSpPr>
        <a:xfrm>
          <a:off x="0" y="0"/>
          <a:ext cx="0" cy="0"/>
          <a:chOff x="0" y="0"/>
          <a:chExt cx="0" cy="0"/>
        </a:xfrm>
      </p:grpSpPr>
      <p:sp>
        <p:nvSpPr>
          <p:cNvPr id="7" name="Picture Placeholder 6" descr="An empty placeholder to add an image. Click on the placeholder and select the image that you wish to add.">
            <a:extLst>
              <a:ext uri="{FF2B5EF4-FFF2-40B4-BE49-F238E27FC236}">
                <a16:creationId xmlns:a16="http://schemas.microsoft.com/office/drawing/2014/main" id="{EDAB7103-706C-4D50-B9D9-030D5A29D564}"/>
              </a:ext>
            </a:extLst>
          </p:cNvPr>
          <p:cNvSpPr>
            <a:spLocks noGrp="1"/>
          </p:cNvSpPr>
          <p:nvPr>
            <p:ph type="pic" sz="quarter" idx="10" hasCustomPrompt="1"/>
          </p:nvPr>
        </p:nvSpPr>
        <p:spPr>
          <a:xfrm>
            <a:off x="0" y="0"/>
            <a:ext cx="5998464" cy="6858000"/>
          </a:xfrm>
          <a:solidFill>
            <a:schemeClr val="accent3">
              <a:lumMod val="20000"/>
              <a:lumOff val="80000"/>
            </a:schemeClr>
          </a:solidFill>
        </p:spPr>
        <p:txBody>
          <a:bodyPr anchor="ctr"/>
          <a:lstStyle>
            <a:lvl1pPr marL="0" indent="0" algn="ctr">
              <a:buNone/>
              <a:defRPr/>
            </a:lvl1pPr>
          </a:lstStyle>
          <a:p>
            <a:r>
              <a:rPr lang="en-US" dirty="0"/>
              <a:t>Add a picture</a:t>
            </a:r>
          </a:p>
        </p:txBody>
      </p:sp>
      <p:sp>
        <p:nvSpPr>
          <p:cNvPr id="9" name="Text Placeholder 27">
            <a:extLst>
              <a:ext uri="{FF2B5EF4-FFF2-40B4-BE49-F238E27FC236}">
                <a16:creationId xmlns:a16="http://schemas.microsoft.com/office/drawing/2014/main" id="{40284018-877E-48C8-A60E-5EA184B0B905}"/>
              </a:ext>
            </a:extLst>
          </p:cNvPr>
          <p:cNvSpPr>
            <a:spLocks noGrp="1"/>
          </p:cNvSpPr>
          <p:nvPr>
            <p:ph type="body" sz="quarter" idx="18" hasCustomPrompt="1"/>
          </p:nvPr>
        </p:nvSpPr>
        <p:spPr>
          <a:xfrm>
            <a:off x="6095998" y="0"/>
            <a:ext cx="5879593" cy="877824"/>
          </a:xfrm>
          <a:noFill/>
          <a:ln>
            <a:noFill/>
          </a:ln>
        </p:spPr>
        <p:txBody>
          <a:bodyPr tIns="91440" bIns="91440" anchor="ctr" anchorCtr="0">
            <a:normAutofit/>
          </a:bodyPr>
          <a:lstStyle>
            <a:lvl1pPr marL="0" indent="0" algn="ctr">
              <a:lnSpc>
                <a:spcPct val="100000"/>
              </a:lnSpc>
              <a:spcBef>
                <a:spcPts val="0"/>
              </a:spcBef>
              <a:buNone/>
              <a:defRPr sz="16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itle 1">
            <a:extLst>
              <a:ext uri="{FF2B5EF4-FFF2-40B4-BE49-F238E27FC236}">
                <a16:creationId xmlns:a16="http://schemas.microsoft.com/office/drawing/2014/main" id="{F47E7EFE-BA1D-4539-A2E8-B54A45F89F23}"/>
              </a:ext>
            </a:extLst>
          </p:cNvPr>
          <p:cNvSpPr>
            <a:spLocks noGrp="1"/>
          </p:cNvSpPr>
          <p:nvPr>
            <p:ph type="title"/>
          </p:nvPr>
        </p:nvSpPr>
        <p:spPr>
          <a:xfrm>
            <a:off x="926592" y="877824"/>
            <a:ext cx="11265408" cy="1179576"/>
          </a:xfrm>
          <a:solidFill>
            <a:schemeClr val="accent3">
              <a:lumMod val="50000"/>
            </a:schemeClr>
          </a:solidFill>
        </p:spPr>
        <p:txBody>
          <a:bodyPr vert="horz" lIns="91440" tIns="45720" rIns="91440" bIns="45720" rtlCol="0" anchor="ctr" anchorCtr="0">
            <a:noAutofit/>
          </a:bodyPr>
          <a:lstStyle>
            <a:lvl1pPr>
              <a:defRPr lang="en-US" sz="3600">
                <a:solidFill>
                  <a:schemeClr val="bg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12" name="Subtitle 2">
            <a:extLst>
              <a:ext uri="{FF2B5EF4-FFF2-40B4-BE49-F238E27FC236}">
                <a16:creationId xmlns:a16="http://schemas.microsoft.com/office/drawing/2014/main" id="{861167B6-9741-49DA-A7AF-E1A3352D10C8}"/>
              </a:ext>
            </a:extLst>
          </p:cNvPr>
          <p:cNvSpPr>
            <a:spLocks noGrp="1"/>
          </p:cNvSpPr>
          <p:nvPr>
            <p:ph type="subTitle" idx="20" hasCustomPrompt="1"/>
          </p:nvPr>
        </p:nvSpPr>
        <p:spPr>
          <a:xfrm>
            <a:off x="8785299" y="1735834"/>
            <a:ext cx="3406701" cy="321566"/>
          </a:xfrm>
        </p:spPr>
        <p:txBody>
          <a:bodyPr>
            <a:normAutofit/>
          </a:bodyPr>
          <a:lstStyle>
            <a:lvl1pPr marL="0" indent="0" algn="r">
              <a:buNone/>
              <a:defRPr sz="12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Rectangle 13">
            <a:extLst>
              <a:ext uri="{FF2B5EF4-FFF2-40B4-BE49-F238E27FC236}">
                <a16:creationId xmlns:a16="http://schemas.microsoft.com/office/drawing/2014/main" id="{913599A2-48DF-45BA-9425-12A5FBCF838E}"/>
              </a:ext>
            </a:extLst>
          </p:cNvPr>
          <p:cNvSpPr/>
          <p:nvPr userDrawn="1"/>
        </p:nvSpPr>
        <p:spPr>
          <a:xfrm>
            <a:off x="5992994" y="6316980"/>
            <a:ext cx="6199006" cy="54102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3">
            <a:extLst>
              <a:ext uri="{FF2B5EF4-FFF2-40B4-BE49-F238E27FC236}">
                <a16:creationId xmlns:a16="http://schemas.microsoft.com/office/drawing/2014/main" id="{5E29445D-5852-4685-99FA-F6D0EEB71907}"/>
              </a:ext>
            </a:extLst>
          </p:cNvPr>
          <p:cNvSpPr>
            <a:spLocks noGrp="1"/>
          </p:cNvSpPr>
          <p:nvPr>
            <p:ph type="body" sz="half" idx="11" hasCustomPrompt="1"/>
          </p:nvPr>
        </p:nvSpPr>
        <p:spPr>
          <a:xfrm>
            <a:off x="6096000" y="2181537"/>
            <a:ext cx="2856467"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7" name="Text Placeholder 3">
            <a:extLst>
              <a:ext uri="{FF2B5EF4-FFF2-40B4-BE49-F238E27FC236}">
                <a16:creationId xmlns:a16="http://schemas.microsoft.com/office/drawing/2014/main" id="{F8A5A1E2-D455-4943-B46C-912CF46ABA90}"/>
              </a:ext>
            </a:extLst>
          </p:cNvPr>
          <p:cNvSpPr>
            <a:spLocks noGrp="1"/>
          </p:cNvSpPr>
          <p:nvPr>
            <p:ph type="body" sz="half" idx="12" hasCustomPrompt="1"/>
          </p:nvPr>
        </p:nvSpPr>
        <p:spPr>
          <a:xfrm>
            <a:off x="6095999" y="2449317"/>
            <a:ext cx="5879592" cy="1801368"/>
          </a:xfrm>
          <a:noFill/>
        </p:spPr>
        <p:txBody>
          <a:bodyPr wrap="square" numCol="2" spcCol="457200" rtlCol="0">
            <a:noAutofit/>
          </a:bodyPr>
          <a:lstStyle>
            <a:lvl1pPr marL="0" indent="0">
              <a:lnSpc>
                <a:spcPct val="100000"/>
              </a:lnSpc>
              <a:spcBef>
                <a:spcPts val="0"/>
              </a:spcBef>
              <a:buNone/>
              <a:defRPr lang="en-US" sz="1200" i="1" dirty="0"/>
            </a:lvl1pPr>
          </a:lstStyle>
          <a:p>
            <a:pPr lvl="0"/>
            <a:r>
              <a:rPr lang="en-US" dirty="0"/>
              <a:t>Click to add text</a:t>
            </a:r>
          </a:p>
        </p:txBody>
      </p:sp>
      <p:sp>
        <p:nvSpPr>
          <p:cNvPr id="18" name="Text Placeholder 3">
            <a:extLst>
              <a:ext uri="{FF2B5EF4-FFF2-40B4-BE49-F238E27FC236}">
                <a16:creationId xmlns:a16="http://schemas.microsoft.com/office/drawing/2014/main" id="{03CEA5B5-2DFF-4730-B1C1-7297D81876B7}"/>
              </a:ext>
            </a:extLst>
          </p:cNvPr>
          <p:cNvSpPr>
            <a:spLocks noGrp="1"/>
          </p:cNvSpPr>
          <p:nvPr>
            <p:ph type="body" sz="half" idx="14" hasCustomPrompt="1"/>
          </p:nvPr>
        </p:nvSpPr>
        <p:spPr>
          <a:xfrm>
            <a:off x="6095999" y="4250685"/>
            <a:ext cx="5879592" cy="2014859"/>
          </a:xfrm>
        </p:spPr>
        <p:txBody>
          <a:bodyPr numCol="2">
            <a:normAutofit/>
          </a:bodyPr>
          <a:lstStyle>
            <a:lvl1pPr marL="228600" indent="-228600">
              <a:buClr>
                <a:schemeClr val="accent3">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2B63EEB8-169F-4E42-8938-2B33C50057D9}"/>
              </a:ext>
            </a:extLst>
          </p:cNvPr>
          <p:cNvSpPr>
            <a:spLocks noGrp="1"/>
          </p:cNvSpPr>
          <p:nvPr>
            <p:ph type="body" sz="half" idx="15" hasCustomPrompt="1"/>
          </p:nvPr>
        </p:nvSpPr>
        <p:spPr>
          <a:xfrm>
            <a:off x="6095997" y="6366423"/>
            <a:ext cx="5879593" cy="398762"/>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57003686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5_Recipe Book Section Header">
    <p:bg>
      <p:bgPr>
        <a:solidFill>
          <a:schemeClr val="accent4">
            <a:lumMod val="50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p:nvPr>
        </p:nvSpPr>
        <p:spPr>
          <a:xfrm>
            <a:off x="5981701" y="83820"/>
            <a:ext cx="6050280" cy="1325563"/>
          </a:xfrm>
        </p:spPr>
        <p:txBody>
          <a:bodyPr>
            <a:normAutofit/>
          </a:bodyPr>
          <a:lstStyle>
            <a:lvl1pPr>
              <a:lnSpc>
                <a:spcPct val="100000"/>
              </a:lnSpc>
              <a:defRPr sz="4800">
                <a:solidFill>
                  <a:schemeClr val="bg1"/>
                </a:solidFill>
              </a:defRPr>
            </a:lvl1pPr>
          </a:lstStyle>
          <a:p>
            <a:r>
              <a:rPr lang="en-US"/>
              <a:t>Click to edit Master title style</a:t>
            </a:r>
            <a:endParaRPr lang="en-US" dirty="0"/>
          </a:p>
        </p:txBody>
      </p:sp>
      <p:sp>
        <p:nvSpPr>
          <p:cNvPr id="5" name="Picture Placeholder 4">
            <a:extLst>
              <a:ext uri="{FF2B5EF4-FFF2-40B4-BE49-F238E27FC236}">
                <a16:creationId xmlns:a16="http://schemas.microsoft.com/office/drawing/2014/main" id="{8530A3C9-BDFF-45B5-ACC2-9E2B1F49C086}"/>
              </a:ext>
            </a:extLst>
          </p:cNvPr>
          <p:cNvSpPr>
            <a:spLocks noGrp="1"/>
          </p:cNvSpPr>
          <p:nvPr>
            <p:ph type="pic" sz="quarter" idx="10" hasCustomPrompt="1"/>
          </p:nvPr>
        </p:nvSpPr>
        <p:spPr>
          <a:xfrm>
            <a:off x="0" y="0"/>
            <a:ext cx="5790426"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99314674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5_1 Recipe Book Recipe">
    <p:spTree>
      <p:nvGrpSpPr>
        <p:cNvPr id="1" name=""/>
        <p:cNvGrpSpPr/>
        <p:nvPr/>
      </p:nvGrpSpPr>
      <p:grpSpPr>
        <a:xfrm>
          <a:off x="0" y="0"/>
          <a:ext cx="0" cy="0"/>
          <a:chOff x="0" y="0"/>
          <a:chExt cx="0" cy="0"/>
        </a:xfrm>
      </p:grpSpPr>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7220" y="1181100"/>
            <a:ext cx="5790659" cy="5676900"/>
          </a:xfrm>
          <a:solidFill>
            <a:schemeClr val="accent4">
              <a:lumMod val="20000"/>
              <a:lumOff val="80000"/>
            </a:schemeClr>
          </a:solidFill>
        </p:spPr>
        <p:txBody>
          <a:bodyPr anchor="ctr" anchorCtr="0"/>
          <a:lstStyle>
            <a:lvl1pPr marL="0" indent="0" algn="ctr">
              <a:buNone/>
              <a:defRPr/>
            </a:lvl1pPr>
          </a:lstStyle>
          <a:p>
            <a:r>
              <a:rPr lang="en-US" dirty="0"/>
              <a:t>Add a picture</a:t>
            </a:r>
          </a:p>
        </p:txBody>
      </p:sp>
      <p:sp>
        <p:nvSpPr>
          <p:cNvPr id="25" name="Text Placeholder 3">
            <a:extLst>
              <a:ext uri="{FF2B5EF4-FFF2-40B4-BE49-F238E27FC236}">
                <a16:creationId xmlns:a16="http://schemas.microsoft.com/office/drawing/2014/main" id="{02D6ECAC-8814-4C60-BF83-103E85E412C4}"/>
              </a:ext>
            </a:extLst>
          </p:cNvPr>
          <p:cNvSpPr>
            <a:spLocks noGrp="1"/>
          </p:cNvSpPr>
          <p:nvPr>
            <p:ph type="body" sz="half" idx="14" hasCustomPrompt="1"/>
          </p:nvPr>
        </p:nvSpPr>
        <p:spPr>
          <a:xfrm>
            <a:off x="6018265" y="3734155"/>
            <a:ext cx="5919495" cy="2531389"/>
          </a:xfrm>
        </p:spPr>
        <p:txBody>
          <a:bodyPr numCol="2">
            <a:normAutofit/>
          </a:bodyPr>
          <a:lstStyle>
            <a:lvl1pPr marL="228600" indent="-228600">
              <a:buClr>
                <a:schemeClr val="accent4">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a16="http://schemas.microsoft.com/office/drawing/2014/main" id="{C7B6AD5B-AEF5-4540-940C-B1E1FEA3BCAB}"/>
              </a:ext>
            </a:extLst>
          </p:cNvPr>
          <p:cNvSpPr>
            <a:spLocks noGrp="1"/>
          </p:cNvSpPr>
          <p:nvPr>
            <p:ph type="body" sz="half" idx="13" hasCustomPrompt="1"/>
          </p:nvPr>
        </p:nvSpPr>
        <p:spPr>
          <a:xfrm>
            <a:off x="6018265" y="3406597"/>
            <a:ext cx="5919495" cy="267780"/>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6027995" y="1576050"/>
            <a:ext cx="5909765" cy="1778314"/>
          </a:xfrm>
        </p:spPr>
        <p:txBody>
          <a:bodyPr numCol="2">
            <a:normAutofit/>
          </a:bodyPr>
          <a:lstStyle>
            <a:lvl1pPr marL="233363" indent="-233363">
              <a:lnSpc>
                <a:spcPct val="100000"/>
              </a:lnSpc>
              <a:spcBef>
                <a:spcPts val="0"/>
              </a:spcBef>
              <a:buNone/>
              <a:tabLst>
                <a:tab pos="112713" algn="r"/>
                <a:tab pos="233363" algn="l"/>
              </a:tabLst>
              <a:defRPr sz="1200">
                <a:solidFill>
                  <a:schemeClr val="accent4">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6020775" y="1290047"/>
            <a:ext cx="5919495" cy="267780"/>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4">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a16="http://schemas.microsoft.com/office/drawing/2014/main" id="{522CA51A-0C04-4FC6-8732-A2C2343AF506}"/>
              </a:ext>
            </a:extLst>
          </p:cNvPr>
          <p:cNvSpPr>
            <a:spLocks noGrp="1"/>
          </p:cNvSpPr>
          <p:nvPr>
            <p:ph type="body" sz="half" idx="2" hasCustomPrompt="1"/>
          </p:nvPr>
        </p:nvSpPr>
        <p:spPr>
          <a:xfrm>
            <a:off x="9401387" y="877386"/>
            <a:ext cx="2562683" cy="228601"/>
          </a:xfrm>
        </p:spPr>
        <p:txBody>
          <a:bodyPr>
            <a:normAutofit/>
          </a:bodyPr>
          <a:lstStyle>
            <a:lvl1pPr marL="0" indent="0" algn="r">
              <a:buNone/>
              <a:defRPr sz="1100" i="1">
                <a:solidFill>
                  <a:schemeClr val="bg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9144000"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11724400"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9575460" y="4992427"/>
            <a:ext cx="1944124" cy="1020891"/>
          </a:xfrm>
          <a:solidFill>
            <a:schemeClr val="accent4">
              <a:lumMod val="20000"/>
              <a:lumOff val="80000"/>
            </a:schemeClr>
          </a:solidFill>
          <a:ln>
            <a:noFill/>
          </a:ln>
        </p:spPr>
        <p:txBody>
          <a:bodyPr tIns="91440" bIns="91440" anchor="ctr" anchorCtr="0">
            <a:normAutofit/>
          </a:bodyPr>
          <a:lstStyle>
            <a:lvl1pPr marL="0" indent="0" algn="ctr">
              <a:lnSpc>
                <a:spcPct val="100000"/>
              </a:lnSpc>
              <a:spcBef>
                <a:spcPts val="0"/>
              </a:spcBef>
              <a:buNone/>
              <a:defRPr sz="1200" i="1">
                <a:solidFill>
                  <a:schemeClr val="accent4">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6018265" y="6291373"/>
            <a:ext cx="5919495"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13300297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5_2 Recipe Book Recipe">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97A2E64D-B280-49F7-95F5-CD6A24C1EC9B}"/>
              </a:ext>
            </a:extLst>
          </p:cNvPr>
          <p:cNvSpPr/>
          <p:nvPr userDrawn="1"/>
        </p:nvSpPr>
        <p:spPr>
          <a:xfrm>
            <a:off x="8673395" y="0"/>
            <a:ext cx="3518604" cy="6858000"/>
          </a:xfrm>
          <a:prstGeom prst="rect">
            <a:avLst/>
          </a:prstGeom>
          <a:solidFill>
            <a:schemeClr val="accent4">
              <a:lumMod val="20000"/>
              <a:lumOff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9042842" y="493212"/>
            <a:ext cx="2856467" cy="5691020"/>
          </a:xfrm>
        </p:spPr>
        <p:txBody>
          <a:bodyPr numCol="1">
            <a:normAutofit/>
          </a:bodyPr>
          <a:lstStyle>
            <a:lvl1pPr marL="233363" indent="-233363">
              <a:lnSpc>
                <a:spcPct val="150000"/>
              </a:lnSpc>
              <a:spcBef>
                <a:spcPts val="0"/>
              </a:spcBef>
              <a:buNone/>
              <a:tabLst>
                <a:tab pos="112713" algn="r"/>
                <a:tab pos="233363" algn="l"/>
              </a:tabLst>
              <a:defRPr sz="1200">
                <a:solidFill>
                  <a:schemeClr val="accent4">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9034339" y="167107"/>
            <a:ext cx="2856467" cy="267780"/>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8688635" cy="1181100"/>
          </a:xfrm>
          <a:prstGeom prst="rect">
            <a:avLst/>
          </a:prstGeom>
          <a:solidFill>
            <a:schemeClr val="accent4">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781224"/>
            <a:ext cx="5296301" cy="399876"/>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60035"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198120" y="3898410"/>
            <a:ext cx="2852929" cy="1181100"/>
          </a:xfrm>
          <a:noFill/>
          <a:ln>
            <a:noFill/>
          </a:ln>
        </p:spPr>
        <p:txBody>
          <a:bodyPr tIns="91440" bIns="91440" anchor="ctr" anchorCtr="0">
            <a:normAutofit/>
          </a:bodyPr>
          <a:lstStyle>
            <a:lvl1pPr marL="0" indent="0" algn="ctr">
              <a:lnSpc>
                <a:spcPct val="100000"/>
              </a:lnSpc>
              <a:spcBef>
                <a:spcPts val="0"/>
              </a:spcBef>
              <a:buNone/>
              <a:defRPr sz="1200" i="1">
                <a:solidFill>
                  <a:schemeClr val="accent4">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9051718" y="6254225"/>
            <a:ext cx="2856467" cy="485941"/>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a16="http://schemas.microsoft.com/office/drawing/2014/main" id="{1216BA9B-211A-403E-8645-BA7B4B237633}"/>
              </a:ext>
            </a:extLst>
          </p:cNvPr>
          <p:cNvSpPr>
            <a:spLocks noGrp="1"/>
          </p:cNvSpPr>
          <p:nvPr>
            <p:ph type="pic" sz="quarter" idx="19" hasCustomPrompt="1"/>
          </p:nvPr>
        </p:nvSpPr>
        <p:spPr>
          <a:xfrm>
            <a:off x="6432432" y="1516966"/>
            <a:ext cx="2194560" cy="150876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9" name="Text Placeholder 3">
            <a:extLst>
              <a:ext uri="{FF2B5EF4-FFF2-40B4-BE49-F238E27FC236}">
                <a16:creationId xmlns:a16="http://schemas.microsoft.com/office/drawing/2014/main" id="{B934946C-9253-40AA-84F7-378E3106E765}"/>
              </a:ext>
            </a:extLst>
          </p:cNvPr>
          <p:cNvSpPr>
            <a:spLocks noGrp="1"/>
          </p:cNvSpPr>
          <p:nvPr>
            <p:ph type="body" sz="half" idx="21" hasCustomPrompt="1"/>
          </p:nvPr>
        </p:nvSpPr>
        <p:spPr>
          <a:xfrm>
            <a:off x="3525169" y="1516966"/>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99756" y="1078689"/>
            <a:ext cx="2852928" cy="2798064"/>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8" name="Text Placeholder 3">
            <a:extLst>
              <a:ext uri="{FF2B5EF4-FFF2-40B4-BE49-F238E27FC236}">
                <a16:creationId xmlns:a16="http://schemas.microsoft.com/office/drawing/2014/main" id="{EED0BB26-D2F7-4112-BAFC-D9A66C9DD5EE}"/>
              </a:ext>
            </a:extLst>
          </p:cNvPr>
          <p:cNvSpPr>
            <a:spLocks noGrp="1"/>
          </p:cNvSpPr>
          <p:nvPr>
            <p:ph type="body" sz="half" idx="27" hasCustomPrompt="1"/>
          </p:nvPr>
        </p:nvSpPr>
        <p:spPr>
          <a:xfrm>
            <a:off x="3525169" y="3337745"/>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Text Placeholder 3">
            <a:extLst>
              <a:ext uri="{FF2B5EF4-FFF2-40B4-BE49-F238E27FC236}">
                <a16:creationId xmlns:a16="http://schemas.microsoft.com/office/drawing/2014/main" id="{647B97E8-F206-4899-A05D-3CEA7763CBD7}"/>
              </a:ext>
            </a:extLst>
          </p:cNvPr>
          <p:cNvSpPr>
            <a:spLocks noGrp="1"/>
          </p:cNvSpPr>
          <p:nvPr>
            <p:ph type="body" sz="half" idx="28" hasCustomPrompt="1"/>
          </p:nvPr>
        </p:nvSpPr>
        <p:spPr>
          <a:xfrm>
            <a:off x="3525169" y="5134461"/>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00F5F5B-FD46-4295-B012-F670E320EA6D}"/>
              </a:ext>
            </a:extLst>
          </p:cNvPr>
          <p:cNvSpPr>
            <a:spLocks noGrp="1"/>
          </p:cNvSpPr>
          <p:nvPr>
            <p:ph type="pic" sz="quarter" idx="29" hasCustomPrompt="1"/>
          </p:nvPr>
        </p:nvSpPr>
        <p:spPr>
          <a:xfrm>
            <a:off x="6432432" y="3317693"/>
            <a:ext cx="2194560" cy="150876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Picture Placeholder 29" descr="An empty placeholder to add an image. Click on the placeholder and select the image that you wish to add.">
            <a:extLst>
              <a:ext uri="{FF2B5EF4-FFF2-40B4-BE49-F238E27FC236}">
                <a16:creationId xmlns:a16="http://schemas.microsoft.com/office/drawing/2014/main" id="{A15085C5-1FA2-4C89-A410-A151654D4090}"/>
              </a:ext>
            </a:extLst>
          </p:cNvPr>
          <p:cNvSpPr>
            <a:spLocks noGrp="1"/>
          </p:cNvSpPr>
          <p:nvPr>
            <p:ph type="pic" sz="quarter" idx="31" hasCustomPrompt="1"/>
          </p:nvPr>
        </p:nvSpPr>
        <p:spPr>
          <a:xfrm>
            <a:off x="6432432" y="5118419"/>
            <a:ext cx="2194560" cy="150876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1" name="TextBox 20">
            <a:extLst>
              <a:ext uri="{FF2B5EF4-FFF2-40B4-BE49-F238E27FC236}">
                <a16:creationId xmlns:a16="http://schemas.microsoft.com/office/drawing/2014/main" id="{DE36BD91-F42B-477D-9347-DBA3C0FDC2DB}"/>
              </a:ext>
            </a:extLst>
          </p:cNvPr>
          <p:cNvSpPr txBox="1"/>
          <p:nvPr userDrawn="1"/>
        </p:nvSpPr>
        <p:spPr>
          <a:xfrm>
            <a:off x="3107833" y="1400373"/>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4">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8F6A3EC1-DE16-42B6-9619-DF093A5C3C27}"/>
              </a:ext>
            </a:extLst>
          </p:cNvPr>
          <p:cNvSpPr txBox="1"/>
          <p:nvPr userDrawn="1"/>
        </p:nvSpPr>
        <p:spPr>
          <a:xfrm>
            <a:off x="3107833" y="3266751"/>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4">
                    <a:lumMod val="50000"/>
                  </a:schemeClr>
                </a:solidFill>
                <a:latin typeface="+mn-lt"/>
                <a:ea typeface="+mn-ea"/>
                <a:cs typeface="+mn-cs"/>
              </a:rPr>
              <a:t>2</a:t>
            </a:r>
          </a:p>
        </p:txBody>
      </p:sp>
      <p:sp>
        <p:nvSpPr>
          <p:cNvPr id="25" name="TextBox 24">
            <a:extLst>
              <a:ext uri="{FF2B5EF4-FFF2-40B4-BE49-F238E27FC236}">
                <a16:creationId xmlns:a16="http://schemas.microsoft.com/office/drawing/2014/main" id="{0B4FCA4B-1DE9-4156-B6E1-F7E32DF05D27}"/>
              </a:ext>
            </a:extLst>
          </p:cNvPr>
          <p:cNvSpPr txBox="1"/>
          <p:nvPr userDrawn="1"/>
        </p:nvSpPr>
        <p:spPr>
          <a:xfrm>
            <a:off x="3107833" y="5007869"/>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4">
                    <a:lumMod val="50000"/>
                  </a:schemeClr>
                </a:solidFill>
                <a:latin typeface="+mn-lt"/>
                <a:ea typeface="+mn-ea"/>
                <a:cs typeface="+mn-cs"/>
              </a:rPr>
              <a:t>3</a:t>
            </a:r>
          </a:p>
        </p:txBody>
      </p:sp>
    </p:spTree>
    <p:extLst>
      <p:ext uri="{BB962C8B-B14F-4D97-AF65-F5344CB8AC3E}">
        <p14:creationId xmlns:p14="http://schemas.microsoft.com/office/powerpoint/2010/main" val="418951258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5_3 Recipe Book Recip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4">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8476971"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76971" cy="634092"/>
          </a:xfrm>
        </p:spPr>
        <p:txBody>
          <a:bodyPr>
            <a:normAutofit/>
          </a:bodyPr>
          <a:lstStyle>
            <a:lvl1pPr>
              <a:defRPr sz="3600">
                <a:solidFill>
                  <a:schemeClr val="bg1"/>
                </a:solidFill>
              </a:defRPr>
            </a:lvl1pPr>
          </a:lstStyle>
          <a:p>
            <a:r>
              <a:rPr lang="en-US" dirty="0"/>
              <a:t>Click to add Title</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8936113" y="6291373"/>
            <a:ext cx="3001647"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51D8D2EE-CE39-4FED-B22E-D2513633F89E}"/>
              </a:ext>
            </a:extLst>
          </p:cNvPr>
          <p:cNvSpPr>
            <a:spLocks noGrp="1"/>
          </p:cNvSpPr>
          <p:nvPr>
            <p:ph type="body" sz="half" idx="18" hasCustomPrompt="1"/>
          </p:nvPr>
        </p:nvSpPr>
        <p:spPr>
          <a:xfrm>
            <a:off x="8946371" y="1604354"/>
            <a:ext cx="2991390" cy="4678292"/>
          </a:xfrm>
        </p:spPr>
        <p:txBody>
          <a:bodyPr numCol="1">
            <a:normAutofit/>
          </a:bodyPr>
          <a:lstStyle>
            <a:lvl1pPr marL="233363" indent="-233363">
              <a:lnSpc>
                <a:spcPct val="150000"/>
              </a:lnSpc>
              <a:spcBef>
                <a:spcPts val="0"/>
              </a:spcBef>
              <a:buNone/>
              <a:tabLst>
                <a:tab pos="112713" algn="r"/>
                <a:tab pos="233363" algn="l"/>
              </a:tabLst>
              <a:defRPr sz="1200">
                <a:solidFill>
                  <a:schemeClr val="accent4">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a16="http://schemas.microsoft.com/office/drawing/2014/main" id="{0A7E883A-5927-45B9-A5FB-8EFF513E0CAA}"/>
              </a:ext>
            </a:extLst>
          </p:cNvPr>
          <p:cNvSpPr>
            <a:spLocks noGrp="1"/>
          </p:cNvSpPr>
          <p:nvPr>
            <p:ph type="body" sz="half" idx="19" hasCustomPrompt="1"/>
          </p:nvPr>
        </p:nvSpPr>
        <p:spPr>
          <a:xfrm>
            <a:off x="8946371" y="1295400"/>
            <a:ext cx="3024249" cy="300227"/>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3" name="Picture Placeholder 29" descr="An empty placeholder to add an image. Click on the placeholder and select the image that you wish to add.">
            <a:extLst>
              <a:ext uri="{FF2B5EF4-FFF2-40B4-BE49-F238E27FC236}">
                <a16:creationId xmlns:a16="http://schemas.microsoft.com/office/drawing/2014/main" id="{85FEB9CB-F2B1-47F4-9097-30FAF7942942}"/>
              </a:ext>
            </a:extLst>
          </p:cNvPr>
          <p:cNvSpPr>
            <a:spLocks noGrp="1"/>
          </p:cNvSpPr>
          <p:nvPr>
            <p:ph type="pic" sz="quarter" idx="20" hasCustomPrompt="1"/>
          </p:nvPr>
        </p:nvSpPr>
        <p:spPr>
          <a:xfrm>
            <a:off x="221380" y="1313129"/>
            <a:ext cx="2560320" cy="256032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4" name="Text Placeholder 3">
            <a:extLst>
              <a:ext uri="{FF2B5EF4-FFF2-40B4-BE49-F238E27FC236}">
                <a16:creationId xmlns:a16="http://schemas.microsoft.com/office/drawing/2014/main" id="{18F989E1-F209-41C2-AEC2-BDDDEE48E1E5}"/>
              </a:ext>
            </a:extLst>
          </p:cNvPr>
          <p:cNvSpPr>
            <a:spLocks noGrp="1"/>
          </p:cNvSpPr>
          <p:nvPr>
            <p:ph type="body" sz="half" idx="21" hasCustomPrompt="1"/>
          </p:nvPr>
        </p:nvSpPr>
        <p:spPr>
          <a:xfrm>
            <a:off x="463625"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45707C7B-9828-45A7-AF95-4A3BE756BBBA}"/>
              </a:ext>
            </a:extLst>
          </p:cNvPr>
          <p:cNvSpPr>
            <a:spLocks noGrp="1"/>
          </p:cNvSpPr>
          <p:nvPr>
            <p:ph type="pic" sz="quarter" idx="29" hasCustomPrompt="1"/>
          </p:nvPr>
        </p:nvSpPr>
        <p:spPr>
          <a:xfrm>
            <a:off x="3168076" y="1313129"/>
            <a:ext cx="2560320" cy="256032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1" name="Picture Placeholder 29" descr="An empty placeholder to add an image. Click on the placeholder and select the image that you wish to add.">
            <a:extLst>
              <a:ext uri="{FF2B5EF4-FFF2-40B4-BE49-F238E27FC236}">
                <a16:creationId xmlns:a16="http://schemas.microsoft.com/office/drawing/2014/main" id="{56FDA5AA-A766-4B21-8377-9267FFBAE31F}"/>
              </a:ext>
            </a:extLst>
          </p:cNvPr>
          <p:cNvSpPr>
            <a:spLocks noGrp="1"/>
          </p:cNvSpPr>
          <p:nvPr>
            <p:ph type="pic" sz="quarter" idx="31" hasCustomPrompt="1"/>
          </p:nvPr>
        </p:nvSpPr>
        <p:spPr>
          <a:xfrm>
            <a:off x="6114771" y="1313129"/>
            <a:ext cx="2560320" cy="256032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Text Placeholder 3">
            <a:extLst>
              <a:ext uri="{FF2B5EF4-FFF2-40B4-BE49-F238E27FC236}">
                <a16:creationId xmlns:a16="http://schemas.microsoft.com/office/drawing/2014/main" id="{5771C520-4E5C-4853-AE35-F250CB8FB5D8}"/>
              </a:ext>
            </a:extLst>
          </p:cNvPr>
          <p:cNvSpPr>
            <a:spLocks noGrp="1"/>
          </p:cNvSpPr>
          <p:nvPr>
            <p:ph type="body" sz="half" idx="32" hasCustomPrompt="1"/>
          </p:nvPr>
        </p:nvSpPr>
        <p:spPr>
          <a:xfrm>
            <a:off x="3412236"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4" name="Text Placeholder 3">
            <a:extLst>
              <a:ext uri="{FF2B5EF4-FFF2-40B4-BE49-F238E27FC236}">
                <a16:creationId xmlns:a16="http://schemas.microsoft.com/office/drawing/2014/main" id="{5C64EC75-B525-40E2-B054-6BA5895D0794}"/>
              </a:ext>
            </a:extLst>
          </p:cNvPr>
          <p:cNvSpPr>
            <a:spLocks noGrp="1"/>
          </p:cNvSpPr>
          <p:nvPr>
            <p:ph type="body" sz="half" idx="34" hasCustomPrompt="1"/>
          </p:nvPr>
        </p:nvSpPr>
        <p:spPr>
          <a:xfrm>
            <a:off x="6349484" y="3878284"/>
            <a:ext cx="2325607"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6" name="Text Placeholder 27">
            <a:extLst>
              <a:ext uri="{FF2B5EF4-FFF2-40B4-BE49-F238E27FC236}">
                <a16:creationId xmlns:a16="http://schemas.microsoft.com/office/drawing/2014/main" id="{394C56F0-EE6F-474D-AB99-995F044BCB84}"/>
              </a:ext>
            </a:extLst>
          </p:cNvPr>
          <p:cNvSpPr>
            <a:spLocks noGrp="1"/>
          </p:cNvSpPr>
          <p:nvPr>
            <p:ph type="body" sz="quarter" idx="16" hasCustomPrompt="1"/>
          </p:nvPr>
        </p:nvSpPr>
        <p:spPr>
          <a:xfrm>
            <a:off x="8946371" y="213824"/>
            <a:ext cx="2991389" cy="952080"/>
          </a:xfrm>
          <a:noFill/>
          <a:ln>
            <a:noFill/>
          </a:ln>
        </p:spPr>
        <p:txBody>
          <a:bodyPr tIns="91440" bIns="91440" anchor="ctr" anchorCtr="0">
            <a:normAutofit/>
          </a:bodyPr>
          <a:lstStyle>
            <a:lvl1pPr marL="0" indent="0" algn="ctr">
              <a:lnSpc>
                <a:spcPct val="100000"/>
              </a:lnSpc>
              <a:spcBef>
                <a:spcPts val="0"/>
              </a:spcBef>
              <a:buNone/>
              <a:defRPr sz="1200" i="1">
                <a:solidFill>
                  <a:schemeClr val="bg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extBox 1">
            <a:extLst>
              <a:ext uri="{FF2B5EF4-FFF2-40B4-BE49-F238E27FC236}">
                <a16:creationId xmlns:a16="http://schemas.microsoft.com/office/drawing/2014/main" id="{920B6783-0F8B-4A69-A5F6-7CB50E2B23A8}"/>
              </a:ext>
            </a:extLst>
          </p:cNvPr>
          <p:cNvSpPr txBox="1"/>
          <p:nvPr userDrawn="1"/>
        </p:nvSpPr>
        <p:spPr>
          <a:xfrm>
            <a:off x="145082"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4">
                    <a:lumMod val="50000"/>
                  </a:schemeClr>
                </a:solidFill>
                <a:latin typeface="+mn-lt"/>
                <a:ea typeface="+mn-ea"/>
                <a:cs typeface="+mn-cs"/>
              </a:rPr>
              <a:t>1</a:t>
            </a:r>
          </a:p>
        </p:txBody>
      </p:sp>
      <p:sp>
        <p:nvSpPr>
          <p:cNvPr id="21" name="TextBox 20">
            <a:extLst>
              <a:ext uri="{FF2B5EF4-FFF2-40B4-BE49-F238E27FC236}">
                <a16:creationId xmlns:a16="http://schemas.microsoft.com/office/drawing/2014/main" id="{CC4D1335-DA11-4DAC-BCA6-7BB8B148C97F}"/>
              </a:ext>
            </a:extLst>
          </p:cNvPr>
          <p:cNvSpPr txBox="1"/>
          <p:nvPr userDrawn="1"/>
        </p:nvSpPr>
        <p:spPr>
          <a:xfrm>
            <a:off x="3098093"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4">
                    <a:lumMod val="50000"/>
                  </a:schemeClr>
                </a:solidFill>
                <a:latin typeface="+mn-lt"/>
                <a:ea typeface="+mn-ea"/>
                <a:cs typeface="+mn-cs"/>
              </a:rPr>
              <a:t>2</a:t>
            </a:r>
          </a:p>
        </p:txBody>
      </p:sp>
      <p:sp>
        <p:nvSpPr>
          <p:cNvPr id="22" name="TextBox 21">
            <a:extLst>
              <a:ext uri="{FF2B5EF4-FFF2-40B4-BE49-F238E27FC236}">
                <a16:creationId xmlns:a16="http://schemas.microsoft.com/office/drawing/2014/main" id="{CB8EECED-0609-4B4F-AE03-A4F22DF062BA}"/>
              </a:ext>
            </a:extLst>
          </p:cNvPr>
          <p:cNvSpPr txBox="1"/>
          <p:nvPr userDrawn="1"/>
        </p:nvSpPr>
        <p:spPr>
          <a:xfrm>
            <a:off x="6051104"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4">
                    <a:lumMod val="50000"/>
                  </a:schemeClr>
                </a:solidFill>
                <a:latin typeface="+mn-lt"/>
                <a:ea typeface="+mn-ea"/>
                <a:cs typeface="+mn-cs"/>
              </a:rPr>
              <a:t>3</a:t>
            </a:r>
          </a:p>
        </p:txBody>
      </p:sp>
    </p:spTree>
    <p:extLst>
      <p:ext uri="{BB962C8B-B14F-4D97-AF65-F5344CB8AC3E}">
        <p14:creationId xmlns:p14="http://schemas.microsoft.com/office/powerpoint/2010/main" val="16577437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1 Recipe Book Recipe">
    <p:spTree>
      <p:nvGrpSpPr>
        <p:cNvPr id="1" name=""/>
        <p:cNvGrpSpPr/>
        <p:nvPr/>
      </p:nvGrpSpPr>
      <p:grpSpPr>
        <a:xfrm>
          <a:off x="0" y="0"/>
          <a:ext cx="0" cy="0"/>
          <a:chOff x="0" y="0"/>
          <a:chExt cx="0" cy="0"/>
        </a:xfrm>
      </p:grpSpPr>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7220" y="1181100"/>
            <a:ext cx="5790659" cy="5676900"/>
          </a:xfrm>
          <a:solidFill>
            <a:schemeClr val="accent2">
              <a:lumMod val="20000"/>
              <a:lumOff val="80000"/>
            </a:schemeClr>
          </a:solidFill>
        </p:spPr>
        <p:txBody>
          <a:bodyPr anchor="ctr" anchorCtr="0"/>
          <a:lstStyle>
            <a:lvl1pPr marL="0" indent="0" algn="ctr">
              <a:buNone/>
              <a:defRPr/>
            </a:lvl1pPr>
          </a:lstStyle>
          <a:p>
            <a:r>
              <a:rPr lang="en-US" dirty="0"/>
              <a:t>Add a picture</a:t>
            </a:r>
          </a:p>
        </p:txBody>
      </p:sp>
      <p:sp>
        <p:nvSpPr>
          <p:cNvPr id="25" name="Text Placeholder 3">
            <a:extLst>
              <a:ext uri="{FF2B5EF4-FFF2-40B4-BE49-F238E27FC236}">
                <a16:creationId xmlns:a16="http://schemas.microsoft.com/office/drawing/2014/main" id="{02D6ECAC-8814-4C60-BF83-103E85E412C4}"/>
              </a:ext>
            </a:extLst>
          </p:cNvPr>
          <p:cNvSpPr>
            <a:spLocks noGrp="1"/>
          </p:cNvSpPr>
          <p:nvPr>
            <p:ph type="body" sz="half" idx="14" hasCustomPrompt="1"/>
          </p:nvPr>
        </p:nvSpPr>
        <p:spPr>
          <a:xfrm>
            <a:off x="6018265" y="3734155"/>
            <a:ext cx="5919495" cy="2531389"/>
          </a:xfrm>
        </p:spPr>
        <p:txBody>
          <a:bodyPr numCol="2">
            <a:normAutofit/>
          </a:bodyPr>
          <a:lstStyle>
            <a:lvl1pPr marL="0" indent="0">
              <a:buClr>
                <a:schemeClr val="accent2">
                  <a:lumMod val="50000"/>
                </a:schemeClr>
              </a:buClr>
              <a:buSzPct val="120000"/>
              <a:buFont typeface="+mj-lt"/>
              <a:buNone/>
              <a:defRPr sz="1200">
                <a:solidFill>
                  <a:srgbClr val="535C13"/>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a16="http://schemas.microsoft.com/office/drawing/2014/main" id="{C7B6AD5B-AEF5-4540-940C-B1E1FEA3BCAB}"/>
              </a:ext>
            </a:extLst>
          </p:cNvPr>
          <p:cNvSpPr>
            <a:spLocks noGrp="1"/>
          </p:cNvSpPr>
          <p:nvPr>
            <p:ph type="body" sz="half" idx="13" hasCustomPrompt="1"/>
          </p:nvPr>
        </p:nvSpPr>
        <p:spPr>
          <a:xfrm>
            <a:off x="6018265" y="3406597"/>
            <a:ext cx="5919495" cy="267780"/>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6027995" y="1576050"/>
            <a:ext cx="5909765" cy="1778314"/>
          </a:xfrm>
        </p:spPr>
        <p:txBody>
          <a:bodyPr numCol="2">
            <a:normAutofit/>
          </a:bodyPr>
          <a:lstStyle>
            <a:lvl1pPr marL="233363" indent="-233363">
              <a:lnSpc>
                <a:spcPct val="100000"/>
              </a:lnSpc>
              <a:spcBef>
                <a:spcPts val="0"/>
              </a:spcBef>
              <a:buNone/>
              <a:tabLst>
                <a:tab pos="112713" algn="r"/>
                <a:tab pos="233363" algn="l"/>
              </a:tabLst>
              <a:defRPr sz="1200">
                <a:solidFill>
                  <a:srgbClr val="535C13"/>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6020775" y="1290047"/>
            <a:ext cx="5919495" cy="267780"/>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2">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a16="http://schemas.microsoft.com/office/drawing/2014/main" id="{522CA51A-0C04-4FC6-8732-A2C2343AF506}"/>
              </a:ext>
            </a:extLst>
          </p:cNvPr>
          <p:cNvSpPr>
            <a:spLocks noGrp="1"/>
          </p:cNvSpPr>
          <p:nvPr>
            <p:ph type="body" sz="half" idx="2" hasCustomPrompt="1"/>
          </p:nvPr>
        </p:nvSpPr>
        <p:spPr>
          <a:xfrm>
            <a:off x="9401387" y="877386"/>
            <a:ext cx="2562683" cy="228601"/>
          </a:xfrm>
        </p:spPr>
        <p:txBody>
          <a:bodyPr>
            <a:normAutofit/>
          </a:bodyPr>
          <a:lstStyle>
            <a:lvl1pPr marL="0" indent="0" algn="r">
              <a:buNone/>
              <a:defRPr sz="1100" i="1">
                <a:solidFill>
                  <a:schemeClr val="bg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9144000"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11724400"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9575460" y="4992427"/>
            <a:ext cx="1944124" cy="1020891"/>
          </a:xfrm>
          <a:solidFill>
            <a:schemeClr val="accent2">
              <a:lumMod val="20000"/>
              <a:lumOff val="80000"/>
            </a:schemeClr>
          </a:solidFill>
          <a:ln>
            <a:noFill/>
          </a:ln>
        </p:spPr>
        <p:txBody>
          <a:bodyPr tIns="91440" bIns="91440" anchor="ctr" anchorCtr="0">
            <a:normAutofit/>
          </a:bodyPr>
          <a:lstStyle>
            <a:lvl1pPr marL="0" indent="0" algn="ctr">
              <a:lnSpc>
                <a:spcPct val="100000"/>
              </a:lnSpc>
              <a:spcBef>
                <a:spcPts val="0"/>
              </a:spcBef>
              <a:buNone/>
              <a:defRPr sz="1200" i="1">
                <a:solidFill>
                  <a:schemeClr val="accent2">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6018265" y="6291373"/>
            <a:ext cx="5919495"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106433093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5_4 Recipe Book Recip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D41EDA9-50CC-431D-A9E2-D8B28F1D9DD2}"/>
              </a:ext>
            </a:extLst>
          </p:cNvPr>
          <p:cNvSpPr/>
          <p:nvPr userDrawn="1"/>
        </p:nvSpPr>
        <p:spPr>
          <a:xfrm>
            <a:off x="-15240" y="0"/>
            <a:ext cx="5788152" cy="1181100"/>
          </a:xfrm>
          <a:prstGeom prst="rect">
            <a:avLst/>
          </a:prstGeom>
          <a:solidFill>
            <a:schemeClr val="accent4">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2366211" y="859534"/>
            <a:ext cx="3406701" cy="321566"/>
          </a:xfrm>
        </p:spPr>
        <p:txBody>
          <a:bodyPr>
            <a:normAutofit/>
          </a:bodyPr>
          <a:lstStyle>
            <a:lvl1pPr marL="0" indent="0" algn="r">
              <a:buNone/>
              <a:defRPr sz="14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1" y="165960"/>
            <a:ext cx="5559552" cy="634092"/>
          </a:xfrm>
        </p:spPr>
        <p:txBody>
          <a:bodyPr>
            <a:normAutofit/>
          </a:bodyPr>
          <a:lstStyle>
            <a:lvl1pPr algn="r">
              <a:defRPr sz="2800">
                <a:solidFill>
                  <a:schemeClr val="bg1"/>
                </a:solidFill>
              </a:defRPr>
            </a:lvl1pPr>
          </a:lstStyle>
          <a:p>
            <a:r>
              <a:rPr lang="en-US" dirty="0"/>
              <a:t>Click to add Title</a:t>
            </a:r>
          </a:p>
        </p:txBody>
      </p:sp>
      <p:sp>
        <p:nvSpPr>
          <p:cNvPr id="19" name="Rectangle 18">
            <a:extLst>
              <a:ext uri="{FF2B5EF4-FFF2-40B4-BE49-F238E27FC236}">
                <a16:creationId xmlns:a16="http://schemas.microsoft.com/office/drawing/2014/main" id="{BAB15BB6-BF7A-460B-81E4-6CA74B3B1A58}"/>
              </a:ext>
            </a:extLst>
          </p:cNvPr>
          <p:cNvSpPr/>
          <p:nvPr userDrawn="1"/>
        </p:nvSpPr>
        <p:spPr>
          <a:xfrm>
            <a:off x="0" y="1181101"/>
            <a:ext cx="5788152" cy="56769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84077" y="129986"/>
            <a:ext cx="1472184" cy="1444752"/>
          </a:xfrm>
          <a:solidFill>
            <a:schemeClr val="bg1"/>
          </a:solid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a16="http://schemas.microsoft.com/office/drawing/2014/main" id="{7B211DA6-5909-4778-ACCB-FDDE1061AEEB}"/>
              </a:ext>
            </a:extLst>
          </p:cNvPr>
          <p:cNvSpPr>
            <a:spLocks noGrp="1"/>
          </p:cNvSpPr>
          <p:nvPr>
            <p:ph type="body" sz="quarter" idx="18" hasCustomPrompt="1"/>
          </p:nvPr>
        </p:nvSpPr>
        <p:spPr>
          <a:xfrm>
            <a:off x="184078" y="1886336"/>
            <a:ext cx="1472184" cy="1971790"/>
          </a:xfrm>
          <a:noFill/>
          <a:ln>
            <a:noFill/>
          </a:ln>
        </p:spPr>
        <p:txBody>
          <a:bodyPr tIns="91440" bIns="91440" anchor="t" anchorCtr="0">
            <a:normAutofit/>
          </a:bodyPr>
          <a:lstStyle>
            <a:lvl1pPr marL="0" indent="0" algn="ctr">
              <a:lnSpc>
                <a:spcPct val="100000"/>
              </a:lnSpc>
              <a:spcBef>
                <a:spcPts val="0"/>
              </a:spcBef>
              <a:buNone/>
              <a:defRPr sz="1200" i="1">
                <a:solidFill>
                  <a:schemeClr val="accent4">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34" name="Text Placeholder 3">
            <a:extLst>
              <a:ext uri="{FF2B5EF4-FFF2-40B4-BE49-F238E27FC236}">
                <a16:creationId xmlns:a16="http://schemas.microsoft.com/office/drawing/2014/main" id="{5EFB9AC3-DB43-4B4E-B74E-1ED156A18510}"/>
              </a:ext>
            </a:extLst>
          </p:cNvPr>
          <p:cNvSpPr>
            <a:spLocks noGrp="1"/>
          </p:cNvSpPr>
          <p:nvPr>
            <p:ph type="body" sz="half" idx="12" hasCustomPrompt="1"/>
          </p:nvPr>
        </p:nvSpPr>
        <p:spPr>
          <a:xfrm>
            <a:off x="1933678" y="1886336"/>
            <a:ext cx="3745227" cy="4516873"/>
          </a:xfrm>
        </p:spPr>
        <p:txBody>
          <a:bodyPr numCol="1">
            <a:normAutofit/>
          </a:bodyPr>
          <a:lstStyle>
            <a:lvl1pPr marL="233363" indent="-233363">
              <a:lnSpc>
                <a:spcPct val="150000"/>
              </a:lnSpc>
              <a:spcBef>
                <a:spcPts val="0"/>
              </a:spcBef>
              <a:buNone/>
              <a:tabLst>
                <a:tab pos="112713" algn="r"/>
                <a:tab pos="233363" algn="l"/>
              </a:tabLst>
              <a:defRPr sz="1200">
                <a:solidFill>
                  <a:schemeClr val="accent4">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a16="http://schemas.microsoft.com/office/drawing/2014/main" id="{1808718C-849A-4063-A7DB-6A25E4823A61}"/>
              </a:ext>
            </a:extLst>
          </p:cNvPr>
          <p:cNvSpPr>
            <a:spLocks noGrp="1"/>
          </p:cNvSpPr>
          <p:nvPr>
            <p:ph type="body" sz="half" idx="15" hasCustomPrompt="1"/>
          </p:nvPr>
        </p:nvSpPr>
        <p:spPr>
          <a:xfrm>
            <a:off x="1942554" y="6477581"/>
            <a:ext cx="3735869" cy="326903"/>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7" name="Picture Placeholder 29" descr="An empty placeholder to add an image. Click on the placeholder and select the image that you wish to add.">
            <a:extLst>
              <a:ext uri="{FF2B5EF4-FFF2-40B4-BE49-F238E27FC236}">
                <a16:creationId xmlns:a16="http://schemas.microsoft.com/office/drawing/2014/main" id="{ADBABE7C-83A0-42FB-9AB1-BD7454D9103E}"/>
              </a:ext>
            </a:extLst>
          </p:cNvPr>
          <p:cNvSpPr>
            <a:spLocks noGrp="1"/>
          </p:cNvSpPr>
          <p:nvPr>
            <p:ph type="pic" sz="quarter" idx="19" hasCustomPrompt="1"/>
          </p:nvPr>
        </p:nvSpPr>
        <p:spPr>
          <a:xfrm>
            <a:off x="6017143" y="296778"/>
            <a:ext cx="1874380" cy="1371600"/>
          </a:xfrm>
          <a:solidFill>
            <a:schemeClr val="accent4">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8" name="Picture Placeholder 29" descr="An empty placeholder to add an image. Click on the placeholder and select the image that you wish to add.">
            <a:extLst>
              <a:ext uri="{FF2B5EF4-FFF2-40B4-BE49-F238E27FC236}">
                <a16:creationId xmlns:a16="http://schemas.microsoft.com/office/drawing/2014/main" id="{6AA38BAD-E577-44E5-8652-7EB8884D85D4}"/>
              </a:ext>
            </a:extLst>
          </p:cNvPr>
          <p:cNvSpPr>
            <a:spLocks noGrp="1"/>
          </p:cNvSpPr>
          <p:nvPr>
            <p:ph type="pic" sz="quarter" idx="29" hasCustomPrompt="1"/>
          </p:nvPr>
        </p:nvSpPr>
        <p:spPr>
          <a:xfrm>
            <a:off x="6017143" y="1921978"/>
            <a:ext cx="1874380" cy="1371600"/>
          </a:xfrm>
          <a:solidFill>
            <a:schemeClr val="accent4">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9" name="Picture Placeholder 29" descr="An empty placeholder to add an image. Click on the placeholder and select the image that you wish to add.">
            <a:extLst>
              <a:ext uri="{FF2B5EF4-FFF2-40B4-BE49-F238E27FC236}">
                <a16:creationId xmlns:a16="http://schemas.microsoft.com/office/drawing/2014/main" id="{31089E30-35D5-4B63-962C-E69262F8A31B}"/>
              </a:ext>
            </a:extLst>
          </p:cNvPr>
          <p:cNvSpPr>
            <a:spLocks noGrp="1"/>
          </p:cNvSpPr>
          <p:nvPr>
            <p:ph type="pic" sz="quarter" idx="31" hasCustomPrompt="1"/>
          </p:nvPr>
        </p:nvSpPr>
        <p:spPr>
          <a:xfrm>
            <a:off x="6017143" y="3547178"/>
            <a:ext cx="1874380" cy="1371600"/>
          </a:xfrm>
          <a:solidFill>
            <a:schemeClr val="accent4">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94891CE-B5DF-4EC9-BCD1-007200ADE6BF}"/>
              </a:ext>
            </a:extLst>
          </p:cNvPr>
          <p:cNvSpPr>
            <a:spLocks noGrp="1"/>
          </p:cNvSpPr>
          <p:nvPr>
            <p:ph type="pic" sz="quarter" idx="32" hasCustomPrompt="1"/>
          </p:nvPr>
        </p:nvSpPr>
        <p:spPr>
          <a:xfrm>
            <a:off x="6017662" y="5172377"/>
            <a:ext cx="1874380" cy="1371600"/>
          </a:xfrm>
          <a:solidFill>
            <a:schemeClr val="accent4">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53" name="Text Placeholder 3">
            <a:extLst>
              <a:ext uri="{FF2B5EF4-FFF2-40B4-BE49-F238E27FC236}">
                <a16:creationId xmlns:a16="http://schemas.microsoft.com/office/drawing/2014/main" id="{55A40829-372A-4BD2-9DFD-55A1E0FC7A6C}"/>
              </a:ext>
            </a:extLst>
          </p:cNvPr>
          <p:cNvSpPr>
            <a:spLocks noGrp="1"/>
          </p:cNvSpPr>
          <p:nvPr>
            <p:ph type="body" sz="half" idx="21" hasCustomPrompt="1"/>
          </p:nvPr>
        </p:nvSpPr>
        <p:spPr>
          <a:xfrm>
            <a:off x="8155381" y="269869"/>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5" name="Text Placeholder 3">
            <a:extLst>
              <a:ext uri="{FF2B5EF4-FFF2-40B4-BE49-F238E27FC236}">
                <a16:creationId xmlns:a16="http://schemas.microsoft.com/office/drawing/2014/main" id="{D3ED1463-3FDC-4F77-A490-BB128AEB35E9}"/>
              </a:ext>
            </a:extLst>
          </p:cNvPr>
          <p:cNvSpPr>
            <a:spLocks noGrp="1"/>
          </p:cNvSpPr>
          <p:nvPr>
            <p:ph type="body" sz="half" idx="33" hasCustomPrompt="1"/>
          </p:nvPr>
        </p:nvSpPr>
        <p:spPr>
          <a:xfrm>
            <a:off x="8155381" y="1903490"/>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7" name="Text Placeholder 3">
            <a:extLst>
              <a:ext uri="{FF2B5EF4-FFF2-40B4-BE49-F238E27FC236}">
                <a16:creationId xmlns:a16="http://schemas.microsoft.com/office/drawing/2014/main" id="{66CBE1DF-E937-4AEA-A7F9-8B809516E332}"/>
              </a:ext>
            </a:extLst>
          </p:cNvPr>
          <p:cNvSpPr>
            <a:spLocks noGrp="1"/>
          </p:cNvSpPr>
          <p:nvPr>
            <p:ph type="body" sz="half" idx="35" hasCustomPrompt="1"/>
          </p:nvPr>
        </p:nvSpPr>
        <p:spPr>
          <a:xfrm>
            <a:off x="8155381" y="3537111"/>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a16="http://schemas.microsoft.com/office/drawing/2014/main" id="{4C47130C-295F-469B-8A2F-DACEF5B5A598}"/>
              </a:ext>
            </a:extLst>
          </p:cNvPr>
          <p:cNvSpPr>
            <a:spLocks noGrp="1"/>
          </p:cNvSpPr>
          <p:nvPr>
            <p:ph type="body" sz="half" idx="11" hasCustomPrompt="1"/>
          </p:nvPr>
        </p:nvSpPr>
        <p:spPr>
          <a:xfrm>
            <a:off x="1927739" y="1480561"/>
            <a:ext cx="3745227" cy="313240"/>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9" name="Text Placeholder 3">
            <a:extLst>
              <a:ext uri="{FF2B5EF4-FFF2-40B4-BE49-F238E27FC236}">
                <a16:creationId xmlns:a16="http://schemas.microsoft.com/office/drawing/2014/main" id="{A93AA9FB-7091-4FF0-8330-340B0A90ACBB}"/>
              </a:ext>
            </a:extLst>
          </p:cNvPr>
          <p:cNvSpPr>
            <a:spLocks noGrp="1"/>
          </p:cNvSpPr>
          <p:nvPr>
            <p:ph type="body" sz="half" idx="37" hasCustomPrompt="1"/>
          </p:nvPr>
        </p:nvSpPr>
        <p:spPr>
          <a:xfrm>
            <a:off x="8155381" y="5170732"/>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Box 22">
            <a:extLst>
              <a:ext uri="{FF2B5EF4-FFF2-40B4-BE49-F238E27FC236}">
                <a16:creationId xmlns:a16="http://schemas.microsoft.com/office/drawing/2014/main" id="{F58024DC-2BD1-48B2-9B50-F47B3CEF4820}"/>
              </a:ext>
            </a:extLst>
          </p:cNvPr>
          <p:cNvSpPr txBox="1"/>
          <p:nvPr userDrawn="1"/>
        </p:nvSpPr>
        <p:spPr>
          <a:xfrm>
            <a:off x="7888697" y="269869"/>
            <a:ext cx="319318"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4">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277DCCC3-3098-4343-B77B-3D23E8F17FFD}"/>
              </a:ext>
            </a:extLst>
          </p:cNvPr>
          <p:cNvSpPr txBox="1"/>
          <p:nvPr userDrawn="1"/>
        </p:nvSpPr>
        <p:spPr>
          <a:xfrm>
            <a:off x="7888696" y="1902428"/>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4">
                    <a:lumMod val="50000"/>
                  </a:schemeClr>
                </a:solidFill>
                <a:latin typeface="+mn-lt"/>
                <a:ea typeface="+mn-ea"/>
                <a:cs typeface="+mn-cs"/>
              </a:rPr>
              <a:t>2</a:t>
            </a:r>
          </a:p>
        </p:txBody>
      </p:sp>
      <p:sp>
        <p:nvSpPr>
          <p:cNvPr id="26" name="TextBox 25">
            <a:extLst>
              <a:ext uri="{FF2B5EF4-FFF2-40B4-BE49-F238E27FC236}">
                <a16:creationId xmlns:a16="http://schemas.microsoft.com/office/drawing/2014/main" id="{47D9CE1B-5D25-4C27-8C90-7CA8B8B1E7EF}"/>
              </a:ext>
            </a:extLst>
          </p:cNvPr>
          <p:cNvSpPr txBox="1"/>
          <p:nvPr userDrawn="1"/>
        </p:nvSpPr>
        <p:spPr>
          <a:xfrm>
            <a:off x="7888696" y="3534987"/>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4">
                    <a:lumMod val="50000"/>
                  </a:schemeClr>
                </a:solidFill>
                <a:latin typeface="+mn-lt"/>
                <a:ea typeface="+mn-ea"/>
                <a:cs typeface="+mn-cs"/>
              </a:rPr>
              <a:t>3</a:t>
            </a:r>
          </a:p>
        </p:txBody>
      </p:sp>
      <p:sp>
        <p:nvSpPr>
          <p:cNvPr id="28" name="TextBox 27">
            <a:extLst>
              <a:ext uri="{FF2B5EF4-FFF2-40B4-BE49-F238E27FC236}">
                <a16:creationId xmlns:a16="http://schemas.microsoft.com/office/drawing/2014/main" id="{E4D750E6-AF88-4742-9ABE-63A5217AD198}"/>
              </a:ext>
            </a:extLst>
          </p:cNvPr>
          <p:cNvSpPr txBox="1"/>
          <p:nvPr userDrawn="1"/>
        </p:nvSpPr>
        <p:spPr>
          <a:xfrm>
            <a:off x="7888696" y="5167546"/>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4">
                    <a:lumMod val="50000"/>
                  </a:schemeClr>
                </a:solidFill>
                <a:latin typeface="+mn-lt"/>
                <a:ea typeface="+mn-ea"/>
                <a:cs typeface="+mn-cs"/>
              </a:rPr>
              <a:t>4</a:t>
            </a:r>
          </a:p>
        </p:txBody>
      </p:sp>
    </p:spTree>
    <p:extLst>
      <p:ext uri="{BB962C8B-B14F-4D97-AF65-F5344CB8AC3E}">
        <p14:creationId xmlns:p14="http://schemas.microsoft.com/office/powerpoint/2010/main" val="376775573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_5 Recipe Book Recipe">
    <p:spTree>
      <p:nvGrpSpPr>
        <p:cNvPr id="1" name=""/>
        <p:cNvGrpSpPr/>
        <p:nvPr/>
      </p:nvGrpSpPr>
      <p:grpSpPr>
        <a:xfrm>
          <a:off x="0" y="0"/>
          <a:ext cx="0" cy="0"/>
          <a:chOff x="0" y="0"/>
          <a:chExt cx="0" cy="0"/>
        </a:xfrm>
      </p:grpSpPr>
      <p:sp>
        <p:nvSpPr>
          <p:cNvPr id="7" name="Picture Placeholder 6" descr="An empty placeholder to add an image. Click on the placeholder and select the image that you wish to add.">
            <a:extLst>
              <a:ext uri="{FF2B5EF4-FFF2-40B4-BE49-F238E27FC236}">
                <a16:creationId xmlns:a16="http://schemas.microsoft.com/office/drawing/2014/main" id="{EDAB7103-706C-4D50-B9D9-030D5A29D564}"/>
              </a:ext>
            </a:extLst>
          </p:cNvPr>
          <p:cNvSpPr>
            <a:spLocks noGrp="1"/>
          </p:cNvSpPr>
          <p:nvPr>
            <p:ph type="pic" sz="quarter" idx="10" hasCustomPrompt="1"/>
          </p:nvPr>
        </p:nvSpPr>
        <p:spPr>
          <a:xfrm>
            <a:off x="0" y="0"/>
            <a:ext cx="5998464" cy="6858000"/>
          </a:xfrm>
          <a:solidFill>
            <a:schemeClr val="accent4">
              <a:lumMod val="20000"/>
              <a:lumOff val="80000"/>
            </a:schemeClr>
          </a:solidFill>
        </p:spPr>
        <p:txBody>
          <a:bodyPr anchor="ctr"/>
          <a:lstStyle>
            <a:lvl1pPr marL="0" indent="0" algn="ctr">
              <a:buNone/>
              <a:defRPr/>
            </a:lvl1pPr>
          </a:lstStyle>
          <a:p>
            <a:r>
              <a:rPr lang="en-US" dirty="0"/>
              <a:t>Add a picture</a:t>
            </a:r>
          </a:p>
        </p:txBody>
      </p:sp>
      <p:sp>
        <p:nvSpPr>
          <p:cNvPr id="2" name="Title 1">
            <a:extLst>
              <a:ext uri="{FF2B5EF4-FFF2-40B4-BE49-F238E27FC236}">
                <a16:creationId xmlns:a16="http://schemas.microsoft.com/office/drawing/2014/main" id="{3D626AAE-852B-4A65-9BB6-7D2C0A1916F8}"/>
              </a:ext>
            </a:extLst>
          </p:cNvPr>
          <p:cNvSpPr>
            <a:spLocks noGrp="1"/>
          </p:cNvSpPr>
          <p:nvPr>
            <p:ph type="title"/>
          </p:nvPr>
        </p:nvSpPr>
        <p:spPr>
          <a:xfrm>
            <a:off x="926592" y="877824"/>
            <a:ext cx="11265408" cy="1179576"/>
          </a:xfrm>
          <a:solidFill>
            <a:schemeClr val="accent4">
              <a:lumMod val="50000"/>
            </a:schemeClr>
          </a:solidFill>
        </p:spPr>
        <p:txBody>
          <a:bodyPr vert="horz" lIns="91440" tIns="45720" rIns="91440" bIns="45720" rtlCol="0" anchor="ctr" anchorCtr="0">
            <a:noAutofit/>
          </a:bodyPr>
          <a:lstStyle>
            <a:lvl1pPr>
              <a:defRPr lang="en-US" sz="3600">
                <a:solidFill>
                  <a:schemeClr val="bg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9" name="Text Placeholder 27">
            <a:extLst>
              <a:ext uri="{FF2B5EF4-FFF2-40B4-BE49-F238E27FC236}">
                <a16:creationId xmlns:a16="http://schemas.microsoft.com/office/drawing/2014/main" id="{40284018-877E-48C8-A60E-5EA184B0B905}"/>
              </a:ext>
            </a:extLst>
          </p:cNvPr>
          <p:cNvSpPr>
            <a:spLocks noGrp="1"/>
          </p:cNvSpPr>
          <p:nvPr>
            <p:ph type="body" sz="quarter" idx="18" hasCustomPrompt="1"/>
          </p:nvPr>
        </p:nvSpPr>
        <p:spPr>
          <a:xfrm>
            <a:off x="6095998" y="0"/>
            <a:ext cx="5879593" cy="877824"/>
          </a:xfrm>
          <a:noFill/>
          <a:ln>
            <a:noFill/>
          </a:ln>
        </p:spPr>
        <p:txBody>
          <a:bodyPr tIns="91440" bIns="91440" anchor="ctr" anchorCtr="0">
            <a:normAutofit/>
          </a:bodyPr>
          <a:lstStyle>
            <a:lvl1pPr marL="0" indent="0" algn="ctr">
              <a:lnSpc>
                <a:spcPct val="100000"/>
              </a:lnSpc>
              <a:spcBef>
                <a:spcPts val="0"/>
              </a:spcBef>
              <a:buNone/>
              <a:defRPr sz="1600" i="1">
                <a:solidFill>
                  <a:schemeClr val="accent4">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12" name="Subtitle 2">
            <a:extLst>
              <a:ext uri="{FF2B5EF4-FFF2-40B4-BE49-F238E27FC236}">
                <a16:creationId xmlns:a16="http://schemas.microsoft.com/office/drawing/2014/main" id="{861167B6-9741-49DA-A7AF-E1A3352D10C8}"/>
              </a:ext>
            </a:extLst>
          </p:cNvPr>
          <p:cNvSpPr>
            <a:spLocks noGrp="1"/>
          </p:cNvSpPr>
          <p:nvPr>
            <p:ph type="subTitle" idx="20" hasCustomPrompt="1"/>
          </p:nvPr>
        </p:nvSpPr>
        <p:spPr>
          <a:xfrm>
            <a:off x="8785299" y="1735834"/>
            <a:ext cx="3406701" cy="321566"/>
          </a:xfrm>
        </p:spPr>
        <p:txBody>
          <a:bodyPr>
            <a:normAutofit/>
          </a:bodyPr>
          <a:lstStyle>
            <a:lvl1pPr marL="0" indent="0" algn="r">
              <a:buNone/>
              <a:defRPr sz="12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Rectangle 13">
            <a:extLst>
              <a:ext uri="{FF2B5EF4-FFF2-40B4-BE49-F238E27FC236}">
                <a16:creationId xmlns:a16="http://schemas.microsoft.com/office/drawing/2014/main" id="{913599A2-48DF-45BA-9425-12A5FBCF838E}"/>
              </a:ext>
            </a:extLst>
          </p:cNvPr>
          <p:cNvSpPr/>
          <p:nvPr userDrawn="1"/>
        </p:nvSpPr>
        <p:spPr>
          <a:xfrm>
            <a:off x="5992994" y="6316980"/>
            <a:ext cx="6199006" cy="54102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3">
            <a:extLst>
              <a:ext uri="{FF2B5EF4-FFF2-40B4-BE49-F238E27FC236}">
                <a16:creationId xmlns:a16="http://schemas.microsoft.com/office/drawing/2014/main" id="{5E29445D-5852-4685-99FA-F6D0EEB71907}"/>
              </a:ext>
            </a:extLst>
          </p:cNvPr>
          <p:cNvSpPr>
            <a:spLocks noGrp="1"/>
          </p:cNvSpPr>
          <p:nvPr>
            <p:ph type="body" sz="half" idx="11" hasCustomPrompt="1"/>
          </p:nvPr>
        </p:nvSpPr>
        <p:spPr>
          <a:xfrm>
            <a:off x="6096000" y="2181537"/>
            <a:ext cx="2856467" cy="267780"/>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7" name="Text Placeholder 3">
            <a:extLst>
              <a:ext uri="{FF2B5EF4-FFF2-40B4-BE49-F238E27FC236}">
                <a16:creationId xmlns:a16="http://schemas.microsoft.com/office/drawing/2014/main" id="{F8A5A1E2-D455-4943-B46C-912CF46ABA90}"/>
              </a:ext>
            </a:extLst>
          </p:cNvPr>
          <p:cNvSpPr>
            <a:spLocks noGrp="1"/>
          </p:cNvSpPr>
          <p:nvPr>
            <p:ph type="body" sz="half" idx="12" hasCustomPrompt="1"/>
          </p:nvPr>
        </p:nvSpPr>
        <p:spPr>
          <a:xfrm>
            <a:off x="6095999" y="2449317"/>
            <a:ext cx="5879592" cy="1801368"/>
          </a:xfrm>
          <a:noFill/>
        </p:spPr>
        <p:txBody>
          <a:bodyPr wrap="square" numCol="2" spcCol="457200" rtlCol="0">
            <a:noAutofit/>
          </a:bodyPr>
          <a:lstStyle>
            <a:lvl1pPr marL="0" indent="0">
              <a:lnSpc>
                <a:spcPct val="100000"/>
              </a:lnSpc>
              <a:spcBef>
                <a:spcPts val="0"/>
              </a:spcBef>
              <a:buNone/>
              <a:defRPr lang="en-US" sz="1200" i="1" dirty="0"/>
            </a:lvl1pPr>
          </a:lstStyle>
          <a:p>
            <a:pPr lvl="0"/>
            <a:r>
              <a:rPr lang="en-US" dirty="0"/>
              <a:t>Click to add text</a:t>
            </a:r>
          </a:p>
        </p:txBody>
      </p:sp>
      <p:sp>
        <p:nvSpPr>
          <p:cNvPr id="18" name="Text Placeholder 3">
            <a:extLst>
              <a:ext uri="{FF2B5EF4-FFF2-40B4-BE49-F238E27FC236}">
                <a16:creationId xmlns:a16="http://schemas.microsoft.com/office/drawing/2014/main" id="{03CEA5B5-2DFF-4730-B1C1-7297D81876B7}"/>
              </a:ext>
            </a:extLst>
          </p:cNvPr>
          <p:cNvSpPr>
            <a:spLocks noGrp="1"/>
          </p:cNvSpPr>
          <p:nvPr>
            <p:ph type="body" sz="half" idx="14" hasCustomPrompt="1"/>
          </p:nvPr>
        </p:nvSpPr>
        <p:spPr>
          <a:xfrm>
            <a:off x="6095999" y="4250685"/>
            <a:ext cx="5879592" cy="2014859"/>
          </a:xfrm>
        </p:spPr>
        <p:txBody>
          <a:bodyPr numCol="2">
            <a:normAutofit/>
          </a:bodyPr>
          <a:lstStyle>
            <a:lvl1pPr marL="228600" indent="-228600">
              <a:buClr>
                <a:schemeClr val="accent4">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2B63EEB8-169F-4E42-8938-2B33C50057D9}"/>
              </a:ext>
            </a:extLst>
          </p:cNvPr>
          <p:cNvSpPr>
            <a:spLocks noGrp="1"/>
          </p:cNvSpPr>
          <p:nvPr>
            <p:ph type="body" sz="half" idx="15" hasCustomPrompt="1"/>
          </p:nvPr>
        </p:nvSpPr>
        <p:spPr>
          <a:xfrm>
            <a:off x="6095997" y="6366423"/>
            <a:ext cx="5879593" cy="398762"/>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186578408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Contributors">
    <p:bg>
      <p:bgPr>
        <a:solidFill>
          <a:schemeClr val="accent1">
            <a:lumMod val="50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p:nvPr>
        </p:nvSpPr>
        <p:spPr>
          <a:xfrm>
            <a:off x="5981701" y="83820"/>
            <a:ext cx="6050280" cy="1325563"/>
          </a:xfrm>
        </p:spPr>
        <p:txBody>
          <a:bodyPr>
            <a:normAutofit/>
          </a:bodyPr>
          <a:lstStyle>
            <a:lvl1pPr>
              <a:lnSpc>
                <a:spcPct val="100000"/>
              </a:lnSpc>
              <a:defRPr sz="4800">
                <a:solidFill>
                  <a:schemeClr val="bg1"/>
                </a:solidFill>
              </a:defRPr>
            </a:lvl1pPr>
          </a:lstStyle>
          <a:p>
            <a:r>
              <a:rPr lang="en-US"/>
              <a:t>Click to edit Master title style</a:t>
            </a:r>
            <a:endParaRPr lang="en-US" dirty="0"/>
          </a:p>
        </p:txBody>
      </p:sp>
      <p:sp>
        <p:nvSpPr>
          <p:cNvPr id="5" name="Subtitle 2">
            <a:extLst>
              <a:ext uri="{FF2B5EF4-FFF2-40B4-BE49-F238E27FC236}">
                <a16:creationId xmlns:a16="http://schemas.microsoft.com/office/drawing/2014/main" id="{6D233A8E-E8E2-428D-B3B1-4DD2D1AD48F2}"/>
              </a:ext>
            </a:extLst>
          </p:cNvPr>
          <p:cNvSpPr>
            <a:spLocks noGrp="1"/>
          </p:cNvSpPr>
          <p:nvPr>
            <p:ph type="subTitle" idx="10" hasCustomPrompt="1"/>
          </p:nvPr>
        </p:nvSpPr>
        <p:spPr>
          <a:xfrm>
            <a:off x="5981701" y="1409382"/>
            <a:ext cx="6050280" cy="5197157"/>
          </a:xfrm>
        </p:spPr>
        <p:txBody>
          <a:bodyPr>
            <a:normAutofit/>
          </a:bodyPr>
          <a:lstStyle>
            <a:lvl1pPr marL="0" indent="0" algn="l">
              <a:lnSpc>
                <a:spcPct val="100000"/>
              </a:lnSpc>
              <a:spcBef>
                <a:spcPts val="300"/>
              </a:spcBef>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6" name="Picture Placeholder 4">
            <a:extLst>
              <a:ext uri="{FF2B5EF4-FFF2-40B4-BE49-F238E27FC236}">
                <a16:creationId xmlns:a16="http://schemas.microsoft.com/office/drawing/2014/main" id="{EA2014FC-BC19-4F06-91E1-BBB98A5CE2AA}"/>
              </a:ext>
            </a:extLst>
          </p:cNvPr>
          <p:cNvSpPr>
            <a:spLocks noGrp="1"/>
          </p:cNvSpPr>
          <p:nvPr>
            <p:ph type="pic" sz="quarter" idx="11" hasCustomPrompt="1"/>
          </p:nvPr>
        </p:nvSpPr>
        <p:spPr>
          <a:xfrm>
            <a:off x="0" y="0"/>
            <a:ext cx="5787850"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367767953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End Slide">
    <p:bg>
      <p:bgPr>
        <a:solidFill>
          <a:schemeClr val="accent1">
            <a:lumMod val="50000"/>
          </a:schemeClr>
        </a:solidFill>
        <a:effectLst/>
      </p:bgPr>
    </p:bg>
    <p:spTree>
      <p:nvGrpSpPr>
        <p:cNvPr id="1" name=""/>
        <p:cNvGrpSpPr/>
        <p:nvPr/>
      </p:nvGrpSpPr>
      <p:grpSpPr>
        <a:xfrm>
          <a:off x="0" y="0"/>
          <a:ext cx="0" cy="0"/>
          <a:chOff x="0" y="0"/>
          <a:chExt cx="0" cy="0"/>
        </a:xfrm>
      </p:grpSpPr>
      <p:grpSp>
        <p:nvGrpSpPr>
          <p:cNvPr id="42" name="Group 41" descr="Compilation of food images">
            <a:extLst>
              <a:ext uri="{FF2B5EF4-FFF2-40B4-BE49-F238E27FC236}">
                <a16:creationId xmlns:a16="http://schemas.microsoft.com/office/drawing/2014/main" id="{314C1EF1-87EB-4B3A-89AA-6D88F06EAEEE}"/>
              </a:ext>
            </a:extLst>
          </p:cNvPr>
          <p:cNvGrpSpPr/>
          <p:nvPr userDrawn="1"/>
        </p:nvGrpSpPr>
        <p:grpSpPr>
          <a:xfrm>
            <a:off x="1" y="-5000"/>
            <a:ext cx="12191999" cy="6864928"/>
            <a:chOff x="1" y="-5000"/>
            <a:chExt cx="12191999" cy="6864928"/>
          </a:xfrm>
        </p:grpSpPr>
        <p:sp>
          <p:nvSpPr>
            <p:cNvPr id="36" name="Rectangle 35">
              <a:extLst>
                <a:ext uri="{FF2B5EF4-FFF2-40B4-BE49-F238E27FC236}">
                  <a16:creationId xmlns:a16="http://schemas.microsoft.com/office/drawing/2014/main" id="{BB1FDADB-8251-4DB4-B51F-AA2085E3C6F8}"/>
                </a:ext>
              </a:extLst>
            </p:cNvPr>
            <p:cNvSpPr/>
            <p:nvPr userDrawn="1"/>
          </p:nvSpPr>
          <p:spPr>
            <a:xfrm>
              <a:off x="5056909" y="-1"/>
              <a:ext cx="3796146" cy="2826327"/>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544E598E-13F2-4971-A360-6BA465F83FE5}"/>
                </a:ext>
              </a:extLst>
            </p:cNvPr>
            <p:cNvSpPr/>
            <p:nvPr userDrawn="1"/>
          </p:nvSpPr>
          <p:spPr>
            <a:xfrm>
              <a:off x="8862983" y="-5000"/>
              <a:ext cx="3329017" cy="2826327"/>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3664E974-1F4F-4365-B046-F0B3ABF5ADF5}"/>
                </a:ext>
              </a:extLst>
            </p:cNvPr>
            <p:cNvSpPr/>
            <p:nvPr userDrawn="1"/>
          </p:nvSpPr>
          <p:spPr>
            <a:xfrm>
              <a:off x="1" y="2277145"/>
              <a:ext cx="4371108" cy="2949089"/>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A34587A9-B51D-4D62-B538-D0F0D65AF1A0}"/>
                </a:ext>
              </a:extLst>
            </p:cNvPr>
            <p:cNvSpPr/>
            <p:nvPr userDrawn="1"/>
          </p:nvSpPr>
          <p:spPr>
            <a:xfrm>
              <a:off x="7183582" y="2277145"/>
              <a:ext cx="3590087" cy="2949089"/>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3D609D81-8C6A-4AC8-89D9-81E2FE7B407D}"/>
                </a:ext>
              </a:extLst>
            </p:cNvPr>
            <p:cNvSpPr/>
            <p:nvPr userDrawn="1"/>
          </p:nvSpPr>
          <p:spPr>
            <a:xfrm>
              <a:off x="4058904" y="2277145"/>
              <a:ext cx="2861718" cy="2949089"/>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F0399B2B-8DDE-4AD6-82D5-DDDCFFDEB76D}"/>
                </a:ext>
              </a:extLst>
            </p:cNvPr>
            <p:cNvSpPr/>
            <p:nvPr userDrawn="1"/>
          </p:nvSpPr>
          <p:spPr>
            <a:xfrm>
              <a:off x="5984309" y="4573928"/>
              <a:ext cx="2394108" cy="2286000"/>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591515F0-BF0D-403B-8287-06F400A87DED}"/>
                </a:ext>
              </a:extLst>
            </p:cNvPr>
            <p:cNvSpPr/>
            <p:nvPr userDrawn="1"/>
          </p:nvSpPr>
          <p:spPr>
            <a:xfrm>
              <a:off x="9833970" y="4573928"/>
              <a:ext cx="2353950" cy="22860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BD609ABF-B194-4497-AE30-E2D5B3BAC2AD}"/>
                </a:ext>
              </a:extLst>
            </p:cNvPr>
            <p:cNvSpPr/>
            <p:nvPr userDrawn="1"/>
          </p:nvSpPr>
          <p:spPr>
            <a:xfrm>
              <a:off x="1720042" y="4573928"/>
              <a:ext cx="2338862" cy="2286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9" name="Picture Placeholder 4">
            <a:extLst>
              <a:ext uri="{FF2B5EF4-FFF2-40B4-BE49-F238E27FC236}">
                <a16:creationId xmlns:a16="http://schemas.microsoft.com/office/drawing/2014/main" id="{1FFC4A27-82C1-409D-B822-91EB3DF28632}"/>
              </a:ext>
            </a:extLst>
          </p:cNvPr>
          <p:cNvSpPr>
            <a:spLocks noGrp="1"/>
          </p:cNvSpPr>
          <p:nvPr>
            <p:ph type="pic" sz="quarter" idx="10" hasCustomPrompt="1"/>
          </p:nvPr>
        </p:nvSpPr>
        <p:spPr>
          <a:xfrm>
            <a:off x="0" y="-6926"/>
            <a:ext cx="5974381" cy="2284072"/>
          </a:xfrm>
          <a:solidFill>
            <a:schemeClr val="tx2">
              <a:lumMod val="20000"/>
              <a:lumOff val="80000"/>
            </a:schemeClr>
          </a:solidFill>
        </p:spPr>
        <p:txBody>
          <a:bodyPr anchor="ctr"/>
          <a:lstStyle>
            <a:lvl1pPr marL="0" indent="0" algn="ctr">
              <a:buNone/>
              <a:defRPr/>
            </a:lvl1pPr>
          </a:lstStyle>
          <a:p>
            <a:r>
              <a:rPr lang="en-US" dirty="0"/>
              <a:t>Add a picture </a:t>
            </a:r>
          </a:p>
        </p:txBody>
      </p:sp>
      <p:sp>
        <p:nvSpPr>
          <p:cNvPr id="20" name="Picture Placeholder 4">
            <a:extLst>
              <a:ext uri="{FF2B5EF4-FFF2-40B4-BE49-F238E27FC236}">
                <a16:creationId xmlns:a16="http://schemas.microsoft.com/office/drawing/2014/main" id="{E517C499-361C-4FCF-8C76-A84557059CA2}"/>
              </a:ext>
            </a:extLst>
          </p:cNvPr>
          <p:cNvSpPr>
            <a:spLocks noGrp="1"/>
          </p:cNvSpPr>
          <p:nvPr>
            <p:ph type="pic" sz="quarter" idx="11" hasCustomPrompt="1"/>
          </p:nvPr>
        </p:nvSpPr>
        <p:spPr>
          <a:xfrm>
            <a:off x="-999" y="4585314"/>
            <a:ext cx="1975104"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1" name="Picture Placeholder 4">
            <a:extLst>
              <a:ext uri="{FF2B5EF4-FFF2-40B4-BE49-F238E27FC236}">
                <a16:creationId xmlns:a16="http://schemas.microsoft.com/office/drawing/2014/main" id="{B0D9F1AE-68C6-45F0-804B-096F9B883B27}"/>
              </a:ext>
            </a:extLst>
          </p:cNvPr>
          <p:cNvSpPr>
            <a:spLocks noGrp="1"/>
          </p:cNvSpPr>
          <p:nvPr>
            <p:ph type="pic" sz="quarter" idx="12" hasCustomPrompt="1"/>
          </p:nvPr>
        </p:nvSpPr>
        <p:spPr>
          <a:xfrm>
            <a:off x="4063276" y="4580316"/>
            <a:ext cx="1911105"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3" name="Picture Placeholder 4">
            <a:extLst>
              <a:ext uri="{FF2B5EF4-FFF2-40B4-BE49-F238E27FC236}">
                <a16:creationId xmlns:a16="http://schemas.microsoft.com/office/drawing/2014/main" id="{143096DE-80D7-48ED-BC3F-2E6D3ED978B7}"/>
              </a:ext>
            </a:extLst>
          </p:cNvPr>
          <p:cNvSpPr>
            <a:spLocks noGrp="1"/>
          </p:cNvSpPr>
          <p:nvPr>
            <p:ph type="pic" sz="quarter" idx="13" hasCustomPrompt="1"/>
          </p:nvPr>
        </p:nvSpPr>
        <p:spPr>
          <a:xfrm>
            <a:off x="5989060" y="2281562"/>
            <a:ext cx="1911105"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4" name="Picture Placeholder 4">
            <a:extLst>
              <a:ext uri="{FF2B5EF4-FFF2-40B4-BE49-F238E27FC236}">
                <a16:creationId xmlns:a16="http://schemas.microsoft.com/office/drawing/2014/main" id="{2A457750-32D8-47A2-A18B-3ED01538E571}"/>
              </a:ext>
            </a:extLst>
          </p:cNvPr>
          <p:cNvSpPr>
            <a:spLocks noGrp="1"/>
          </p:cNvSpPr>
          <p:nvPr>
            <p:ph type="pic" sz="quarter" idx="14" hasCustomPrompt="1"/>
          </p:nvPr>
        </p:nvSpPr>
        <p:spPr>
          <a:xfrm>
            <a:off x="7915979" y="-10803"/>
            <a:ext cx="1911105"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5" name="Picture Placeholder 4">
            <a:extLst>
              <a:ext uri="{FF2B5EF4-FFF2-40B4-BE49-F238E27FC236}">
                <a16:creationId xmlns:a16="http://schemas.microsoft.com/office/drawing/2014/main" id="{E51D20A8-A27D-4E6C-8047-D670C07794AB}"/>
              </a:ext>
            </a:extLst>
          </p:cNvPr>
          <p:cNvSpPr>
            <a:spLocks noGrp="1"/>
          </p:cNvSpPr>
          <p:nvPr>
            <p:ph type="pic" sz="quarter" idx="15" hasCustomPrompt="1"/>
          </p:nvPr>
        </p:nvSpPr>
        <p:spPr>
          <a:xfrm>
            <a:off x="7910183" y="4567581"/>
            <a:ext cx="1911105"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6" name="Picture Placeholder 4">
            <a:extLst>
              <a:ext uri="{FF2B5EF4-FFF2-40B4-BE49-F238E27FC236}">
                <a16:creationId xmlns:a16="http://schemas.microsoft.com/office/drawing/2014/main" id="{3CDA776B-59EE-43C5-AFA5-E86B0457E532}"/>
              </a:ext>
            </a:extLst>
          </p:cNvPr>
          <p:cNvSpPr>
            <a:spLocks noGrp="1"/>
          </p:cNvSpPr>
          <p:nvPr>
            <p:ph type="pic" sz="quarter" idx="16" hasCustomPrompt="1"/>
          </p:nvPr>
        </p:nvSpPr>
        <p:spPr>
          <a:xfrm>
            <a:off x="9838511" y="2277145"/>
            <a:ext cx="2347022"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 name="Title 1">
            <a:extLst>
              <a:ext uri="{FF2B5EF4-FFF2-40B4-BE49-F238E27FC236}">
                <a16:creationId xmlns:a16="http://schemas.microsoft.com/office/drawing/2014/main" id="{2E6A96BD-B6AC-4441-9EB5-EF715B563CC5}"/>
              </a:ext>
            </a:extLst>
          </p:cNvPr>
          <p:cNvSpPr>
            <a:spLocks noGrp="1"/>
          </p:cNvSpPr>
          <p:nvPr>
            <p:ph type="title"/>
          </p:nvPr>
        </p:nvSpPr>
        <p:spPr>
          <a:xfrm>
            <a:off x="231963" y="2688921"/>
            <a:ext cx="5537368" cy="1325563"/>
          </a:xfrm>
        </p:spPr>
        <p:txBody>
          <a:bodyPr>
            <a:normAutofit/>
          </a:bodyPr>
          <a:lstStyle>
            <a:lvl1pPr>
              <a:defRPr sz="3200">
                <a:solidFill>
                  <a:schemeClr val="bg1"/>
                </a:solidFill>
              </a:defRPr>
            </a:lvl1pPr>
          </a:lstStyle>
          <a:p>
            <a:r>
              <a:rPr lang="en-US"/>
              <a:t>Click to edit Master title style</a:t>
            </a:r>
          </a:p>
        </p:txBody>
      </p:sp>
    </p:spTree>
    <p:extLst>
      <p:ext uri="{BB962C8B-B14F-4D97-AF65-F5344CB8AC3E}">
        <p14:creationId xmlns:p14="http://schemas.microsoft.com/office/powerpoint/2010/main" val="75889498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Thank You">
    <p:bg>
      <p:bgPr>
        <a:solidFill>
          <a:schemeClr val="accent4"/>
        </a:solidFill>
        <a:effectLst/>
      </p:bgPr>
    </p:bg>
    <p:spTree>
      <p:nvGrpSpPr>
        <p:cNvPr id="1" name=""/>
        <p:cNvGrpSpPr/>
        <p:nvPr/>
      </p:nvGrpSpPr>
      <p:grpSpPr>
        <a:xfrm>
          <a:off x="0" y="0"/>
          <a:ext cx="0" cy="0"/>
          <a:chOff x="0" y="0"/>
          <a:chExt cx="0" cy="0"/>
        </a:xfrm>
      </p:grpSpPr>
      <p:sp>
        <p:nvSpPr>
          <p:cNvPr id="23" name="Picture Placeholder 22">
            <a:extLst>
              <a:ext uri="{FF2B5EF4-FFF2-40B4-BE49-F238E27FC236}">
                <a16:creationId xmlns:a16="http://schemas.microsoft.com/office/drawing/2014/main" id="{96DB5B0F-1BA3-4AE0-9821-FC62BA98D422}"/>
              </a:ext>
            </a:extLst>
          </p:cNvPr>
          <p:cNvSpPr>
            <a:spLocks noGrp="1"/>
          </p:cNvSpPr>
          <p:nvPr>
            <p:ph type="pic" sz="quarter" idx="10" hasCustomPrompt="1"/>
          </p:nvPr>
        </p:nvSpPr>
        <p:spPr>
          <a:xfrm>
            <a:off x="136525" y="136525"/>
            <a:ext cx="10817535" cy="6584950"/>
          </a:xfrm>
        </p:spPr>
        <p:txBody>
          <a:bodyPr lIns="1080000" tIns="0" rIns="0" bIns="0" anchor="ctr"/>
          <a:lstStyle>
            <a:lvl1pPr marL="0" indent="0" algn="l">
              <a:buNone/>
              <a:defRPr i="1">
                <a:solidFill>
                  <a:schemeClr val="bg1"/>
                </a:solidFill>
                <a:latin typeface="Times New Roman" panose="02020603050405020304" pitchFamily="18" charset="0"/>
                <a:cs typeface="Times New Roman" panose="02020603050405020304" pitchFamily="18" charset="0"/>
              </a:defRPr>
            </a:lvl1pPr>
          </a:lstStyle>
          <a:p>
            <a:r>
              <a:rPr lang="en-US" noProof="0" dirty="0"/>
              <a:t>Insert or Drag and Drop Photo </a:t>
            </a:r>
            <a:br>
              <a:rPr lang="en-US" noProof="0" dirty="0"/>
            </a:br>
            <a:r>
              <a:rPr lang="en-US" noProof="0" dirty="0"/>
              <a:t>then Send to Back for overlay effect</a:t>
            </a:r>
          </a:p>
        </p:txBody>
      </p:sp>
      <p:sp>
        <p:nvSpPr>
          <p:cNvPr id="11" name="Rectangle 10">
            <a:extLst>
              <a:ext uri="{FF2B5EF4-FFF2-40B4-BE49-F238E27FC236}">
                <a16:creationId xmlns:a16="http://schemas.microsoft.com/office/drawing/2014/main" id="{3E534836-D52B-45E3-A123-FB9FFE3E0AE5}"/>
              </a:ext>
            </a:extLst>
          </p:cNvPr>
          <p:cNvSpPr/>
          <p:nvPr userDrawn="1"/>
        </p:nvSpPr>
        <p:spPr>
          <a:xfrm rot="5400000">
            <a:off x="4823394" y="590809"/>
            <a:ext cx="6584950" cy="567638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8AC2952E-380C-48F5-9C93-B1EB0713EF3E}"/>
              </a:ext>
            </a:extLst>
          </p:cNvPr>
          <p:cNvSpPr/>
          <p:nvPr userDrawn="1"/>
        </p:nvSpPr>
        <p:spPr>
          <a:xfrm rot="5400000">
            <a:off x="-3360737" y="3360737"/>
            <a:ext cx="6858000" cy="136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4" name="Group 3">
            <a:extLst>
              <a:ext uri="{FF2B5EF4-FFF2-40B4-BE49-F238E27FC236}">
                <a16:creationId xmlns:a16="http://schemas.microsoft.com/office/drawing/2014/main" id="{A4A26770-290B-4E8A-B12A-36F7DDB7F2B1}"/>
              </a:ext>
            </a:extLst>
          </p:cNvPr>
          <p:cNvGrpSpPr/>
          <p:nvPr userDrawn="1"/>
        </p:nvGrpSpPr>
        <p:grpSpPr>
          <a:xfrm>
            <a:off x="0" y="0"/>
            <a:ext cx="5277678" cy="6858000"/>
            <a:chOff x="0" y="0"/>
            <a:chExt cx="10954058" cy="6858000"/>
          </a:xfrm>
        </p:grpSpPr>
        <p:sp>
          <p:nvSpPr>
            <p:cNvPr id="13" name="Rectangle 12">
              <a:extLst>
                <a:ext uri="{FF2B5EF4-FFF2-40B4-BE49-F238E27FC236}">
                  <a16:creationId xmlns:a16="http://schemas.microsoft.com/office/drawing/2014/main" id="{C783424E-B9B3-4D58-988A-26DEDF734F4E}"/>
                </a:ext>
              </a:extLst>
            </p:cNvPr>
            <p:cNvSpPr/>
            <p:nvPr userDrawn="1"/>
          </p:nvSpPr>
          <p:spPr>
            <a:xfrm>
              <a:off x="0" y="0"/>
              <a:ext cx="10954058" cy="136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7332BBED-D126-4DCA-9557-B488A96E405F}"/>
                </a:ext>
              </a:extLst>
            </p:cNvPr>
            <p:cNvSpPr/>
            <p:nvPr userDrawn="1"/>
          </p:nvSpPr>
          <p:spPr>
            <a:xfrm>
              <a:off x="0" y="6721475"/>
              <a:ext cx="10954058" cy="1365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7" name="Slide Number Placeholder 6">
            <a:extLst>
              <a:ext uri="{FF2B5EF4-FFF2-40B4-BE49-F238E27FC236}">
                <a16:creationId xmlns:a16="http://schemas.microsoft.com/office/drawing/2014/main" id="{D344EF2B-4C23-4FC2-B680-617BC7D82A7E}"/>
              </a:ext>
            </a:extLst>
          </p:cNvPr>
          <p:cNvSpPr>
            <a:spLocks noGrp="1"/>
          </p:cNvSpPr>
          <p:nvPr>
            <p:ph type="sldNum" sz="quarter" idx="12"/>
          </p:nvPr>
        </p:nvSpPr>
        <p:spPr/>
        <p:txBody>
          <a:bodyPr/>
          <a:lstStyle/>
          <a:p>
            <a:r>
              <a:rPr lang="en-US" noProof="0" dirty="0"/>
              <a:t>page </a:t>
            </a:r>
            <a:fld id="{19B51A1E-902D-48AF-9020-955120F399B6}" type="slidenum">
              <a:rPr lang="en-US" b="1" i="1" noProof="0" smtClean="0"/>
              <a:pPr/>
              <a:t>‹#›</a:t>
            </a:fld>
            <a:endParaRPr lang="en-US" b="1" i="1"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5573044" y="2894682"/>
            <a:ext cx="5085650" cy="1870007"/>
          </a:xfrm>
        </p:spPr>
        <p:txBody>
          <a:bodyPr anchor="b"/>
          <a:lstStyle>
            <a:lvl1pPr algn="r">
              <a:defRPr sz="6600">
                <a:solidFill>
                  <a:schemeClr val="bg1"/>
                </a:solidFill>
              </a:defRPr>
            </a:lvl1pPr>
          </a:lstStyle>
          <a:p>
            <a:r>
              <a:rPr lang="en-US" noProof="0"/>
              <a:t>Thank You</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5573044" y="5025053"/>
            <a:ext cx="4681330" cy="271807"/>
          </a:xfrm>
        </p:spPr>
        <p:txBody>
          <a:bodyPr/>
          <a:lstStyle>
            <a:lvl1pPr marL="0" indent="0" algn="r">
              <a:buNone/>
              <a:defRPr sz="1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Full Name</a:t>
            </a:r>
          </a:p>
        </p:txBody>
      </p:sp>
      <p:sp>
        <p:nvSpPr>
          <p:cNvPr id="19" name="Text Placeholder 4">
            <a:extLst>
              <a:ext uri="{FF2B5EF4-FFF2-40B4-BE49-F238E27FC236}">
                <a16:creationId xmlns:a16="http://schemas.microsoft.com/office/drawing/2014/main" id="{77D147AD-3B0C-4B21-AE3D-178E0B7E360D}"/>
              </a:ext>
            </a:extLst>
          </p:cNvPr>
          <p:cNvSpPr>
            <a:spLocks noGrp="1"/>
          </p:cNvSpPr>
          <p:nvPr>
            <p:ph type="body" sz="quarter" idx="15" hasCustomPrompt="1"/>
          </p:nvPr>
        </p:nvSpPr>
        <p:spPr>
          <a:xfrm>
            <a:off x="5573044" y="5431223"/>
            <a:ext cx="4681330" cy="252000"/>
          </a:xfrm>
        </p:spPr>
        <p:txBody>
          <a:bodyPr/>
          <a:lstStyle>
            <a:lvl1pPr marL="0" indent="0" algn="r">
              <a:buNone/>
              <a:defRPr sz="1600">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a:t>
            </a:r>
          </a:p>
        </p:txBody>
      </p:sp>
      <p:sp>
        <p:nvSpPr>
          <p:cNvPr id="20" name="Text Placeholder 10">
            <a:extLst>
              <a:ext uri="{FF2B5EF4-FFF2-40B4-BE49-F238E27FC236}">
                <a16:creationId xmlns:a16="http://schemas.microsoft.com/office/drawing/2014/main" id="{6EB09218-D127-4641-A366-94360A951A0D}"/>
              </a:ext>
            </a:extLst>
          </p:cNvPr>
          <p:cNvSpPr>
            <a:spLocks noGrp="1"/>
          </p:cNvSpPr>
          <p:nvPr>
            <p:ph type="body" sz="quarter" idx="16" hasCustomPrompt="1"/>
          </p:nvPr>
        </p:nvSpPr>
        <p:spPr>
          <a:xfrm>
            <a:off x="5573044" y="5817586"/>
            <a:ext cx="4681330" cy="252000"/>
          </a:xfrm>
        </p:spPr>
        <p:txBody>
          <a:bodyPr/>
          <a:lstStyle>
            <a:lvl1pPr marL="0" indent="0" algn="r">
              <a:buNone/>
              <a:defRPr sz="1600">
                <a:solidFill>
                  <a:schemeClr val="bg1"/>
                </a:solidFill>
              </a:defRPr>
            </a:lvl1pPr>
          </a:lstStyle>
          <a:p>
            <a:pPr lvl="0"/>
            <a:r>
              <a:rPr lang="en-US" noProof="0"/>
              <a:t>Email</a:t>
            </a:r>
          </a:p>
        </p:txBody>
      </p:sp>
      <p:sp>
        <p:nvSpPr>
          <p:cNvPr id="21" name="Text Placeholder 15">
            <a:extLst>
              <a:ext uri="{FF2B5EF4-FFF2-40B4-BE49-F238E27FC236}">
                <a16:creationId xmlns:a16="http://schemas.microsoft.com/office/drawing/2014/main" id="{B9C42B1D-23D7-46D7-A8E3-6667AC7EFB66}"/>
              </a:ext>
            </a:extLst>
          </p:cNvPr>
          <p:cNvSpPr>
            <a:spLocks noGrp="1"/>
          </p:cNvSpPr>
          <p:nvPr>
            <p:ph type="body" sz="quarter" idx="17" hasCustomPrompt="1"/>
          </p:nvPr>
        </p:nvSpPr>
        <p:spPr>
          <a:xfrm>
            <a:off x="5573044" y="6203950"/>
            <a:ext cx="4683095" cy="252413"/>
          </a:xfrm>
        </p:spPr>
        <p:txBody>
          <a:bodyPr/>
          <a:lstStyle>
            <a:lvl1pPr marL="0" indent="0" algn="r">
              <a:buNone/>
              <a:defRPr sz="1600">
                <a:solidFill>
                  <a:schemeClr val="bg1"/>
                </a:solidFill>
              </a:defRPr>
            </a:lvl1pPr>
          </a:lstStyle>
          <a:p>
            <a:pPr lvl="0"/>
            <a:r>
              <a:rPr lang="en-US" noProof="0"/>
              <a:t>Website</a:t>
            </a:r>
          </a:p>
        </p:txBody>
      </p:sp>
    </p:spTree>
    <p:extLst>
      <p:ext uri="{BB962C8B-B14F-4D97-AF65-F5344CB8AC3E}">
        <p14:creationId xmlns:p14="http://schemas.microsoft.com/office/powerpoint/2010/main" val="3209863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2 Recipe Book Recipe">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97A2E64D-B280-49F7-95F5-CD6A24C1EC9B}"/>
              </a:ext>
            </a:extLst>
          </p:cNvPr>
          <p:cNvSpPr/>
          <p:nvPr userDrawn="1"/>
        </p:nvSpPr>
        <p:spPr>
          <a:xfrm>
            <a:off x="8673395" y="0"/>
            <a:ext cx="3518604" cy="6858000"/>
          </a:xfrm>
          <a:prstGeom prst="rect">
            <a:avLst/>
          </a:prstGeom>
          <a:solidFill>
            <a:schemeClr val="accent2">
              <a:lumMod val="20000"/>
              <a:lumOff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9042842" y="493212"/>
            <a:ext cx="2856467" cy="5691020"/>
          </a:xfrm>
        </p:spPr>
        <p:txBody>
          <a:bodyPr numCol="1">
            <a:normAutofit/>
          </a:bodyPr>
          <a:lstStyle>
            <a:lvl1pPr marL="233363" indent="-233363">
              <a:lnSpc>
                <a:spcPct val="150000"/>
              </a:lnSpc>
              <a:spcBef>
                <a:spcPts val="0"/>
              </a:spcBef>
              <a:buNone/>
              <a:tabLst>
                <a:tab pos="112713" algn="r"/>
                <a:tab pos="233363" algn="l"/>
              </a:tabLst>
              <a:defRPr sz="1200">
                <a:solidFill>
                  <a:schemeClr val="accent2">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9034339" y="167107"/>
            <a:ext cx="2856467" cy="267780"/>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8688635" cy="1181100"/>
          </a:xfrm>
          <a:prstGeom prst="rect">
            <a:avLst/>
          </a:prstGeom>
          <a:solidFill>
            <a:schemeClr val="accent2">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781224"/>
            <a:ext cx="5296301" cy="399876"/>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60035"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198120" y="3898410"/>
            <a:ext cx="2852929" cy="1181100"/>
          </a:xfrm>
          <a:noFill/>
          <a:ln>
            <a:noFill/>
          </a:ln>
        </p:spPr>
        <p:txBody>
          <a:bodyPr tIns="91440" bIns="91440" anchor="ctr" anchorCtr="0">
            <a:normAutofit/>
          </a:bodyPr>
          <a:lstStyle>
            <a:lvl1pPr marL="0" indent="0" algn="ctr">
              <a:lnSpc>
                <a:spcPct val="100000"/>
              </a:lnSpc>
              <a:spcBef>
                <a:spcPts val="0"/>
              </a:spcBef>
              <a:buNone/>
              <a:defRPr sz="1200" i="1">
                <a:solidFill>
                  <a:schemeClr val="accent2">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9051718" y="6254225"/>
            <a:ext cx="2856467" cy="485941"/>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a16="http://schemas.microsoft.com/office/drawing/2014/main" id="{1216BA9B-211A-403E-8645-BA7B4B237633}"/>
              </a:ext>
            </a:extLst>
          </p:cNvPr>
          <p:cNvSpPr>
            <a:spLocks noGrp="1"/>
          </p:cNvSpPr>
          <p:nvPr>
            <p:ph type="pic" sz="quarter" idx="19" hasCustomPrompt="1"/>
          </p:nvPr>
        </p:nvSpPr>
        <p:spPr>
          <a:xfrm>
            <a:off x="6432432" y="1516966"/>
            <a:ext cx="2194560" cy="150876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9" name="Text Placeholder 3">
            <a:extLst>
              <a:ext uri="{FF2B5EF4-FFF2-40B4-BE49-F238E27FC236}">
                <a16:creationId xmlns:a16="http://schemas.microsoft.com/office/drawing/2014/main" id="{B934946C-9253-40AA-84F7-378E3106E765}"/>
              </a:ext>
            </a:extLst>
          </p:cNvPr>
          <p:cNvSpPr>
            <a:spLocks noGrp="1"/>
          </p:cNvSpPr>
          <p:nvPr>
            <p:ph type="body" sz="half" idx="21" hasCustomPrompt="1"/>
          </p:nvPr>
        </p:nvSpPr>
        <p:spPr>
          <a:xfrm>
            <a:off x="3525169" y="1516966"/>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99756" y="1078689"/>
            <a:ext cx="2852928" cy="2798064"/>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8" name="Text Placeholder 3">
            <a:extLst>
              <a:ext uri="{FF2B5EF4-FFF2-40B4-BE49-F238E27FC236}">
                <a16:creationId xmlns:a16="http://schemas.microsoft.com/office/drawing/2014/main" id="{EED0BB26-D2F7-4112-BAFC-D9A66C9DD5EE}"/>
              </a:ext>
            </a:extLst>
          </p:cNvPr>
          <p:cNvSpPr>
            <a:spLocks noGrp="1"/>
          </p:cNvSpPr>
          <p:nvPr>
            <p:ph type="body" sz="half" idx="27" hasCustomPrompt="1"/>
          </p:nvPr>
        </p:nvSpPr>
        <p:spPr>
          <a:xfrm>
            <a:off x="3525169" y="3337745"/>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Text Placeholder 3">
            <a:extLst>
              <a:ext uri="{FF2B5EF4-FFF2-40B4-BE49-F238E27FC236}">
                <a16:creationId xmlns:a16="http://schemas.microsoft.com/office/drawing/2014/main" id="{647B97E8-F206-4899-A05D-3CEA7763CBD7}"/>
              </a:ext>
            </a:extLst>
          </p:cNvPr>
          <p:cNvSpPr>
            <a:spLocks noGrp="1"/>
          </p:cNvSpPr>
          <p:nvPr>
            <p:ph type="body" sz="half" idx="28" hasCustomPrompt="1"/>
          </p:nvPr>
        </p:nvSpPr>
        <p:spPr>
          <a:xfrm>
            <a:off x="3525169" y="5134461"/>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00F5F5B-FD46-4295-B012-F670E320EA6D}"/>
              </a:ext>
            </a:extLst>
          </p:cNvPr>
          <p:cNvSpPr>
            <a:spLocks noGrp="1"/>
          </p:cNvSpPr>
          <p:nvPr>
            <p:ph type="pic" sz="quarter" idx="29" hasCustomPrompt="1"/>
          </p:nvPr>
        </p:nvSpPr>
        <p:spPr>
          <a:xfrm>
            <a:off x="6432432" y="3317693"/>
            <a:ext cx="2194560" cy="150876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Picture Placeholder 29" descr="An empty placeholder to add an image. Click on the placeholder and select the image that you wish to add.">
            <a:extLst>
              <a:ext uri="{FF2B5EF4-FFF2-40B4-BE49-F238E27FC236}">
                <a16:creationId xmlns:a16="http://schemas.microsoft.com/office/drawing/2014/main" id="{A15085C5-1FA2-4C89-A410-A151654D4090}"/>
              </a:ext>
            </a:extLst>
          </p:cNvPr>
          <p:cNvSpPr>
            <a:spLocks noGrp="1"/>
          </p:cNvSpPr>
          <p:nvPr>
            <p:ph type="pic" sz="quarter" idx="31" hasCustomPrompt="1"/>
          </p:nvPr>
        </p:nvSpPr>
        <p:spPr>
          <a:xfrm>
            <a:off x="6432432" y="5118419"/>
            <a:ext cx="2194560" cy="150876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1" name="TextBox 20">
            <a:extLst>
              <a:ext uri="{FF2B5EF4-FFF2-40B4-BE49-F238E27FC236}">
                <a16:creationId xmlns:a16="http://schemas.microsoft.com/office/drawing/2014/main" id="{DE36BD91-F42B-477D-9347-DBA3C0FDC2DB}"/>
              </a:ext>
            </a:extLst>
          </p:cNvPr>
          <p:cNvSpPr txBox="1"/>
          <p:nvPr userDrawn="1"/>
        </p:nvSpPr>
        <p:spPr>
          <a:xfrm>
            <a:off x="3107833" y="1400373"/>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2">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8F6A3EC1-DE16-42B6-9619-DF093A5C3C27}"/>
              </a:ext>
            </a:extLst>
          </p:cNvPr>
          <p:cNvSpPr txBox="1"/>
          <p:nvPr userDrawn="1"/>
        </p:nvSpPr>
        <p:spPr>
          <a:xfrm>
            <a:off x="3107833" y="3266751"/>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2">
                    <a:lumMod val="50000"/>
                  </a:schemeClr>
                </a:solidFill>
                <a:latin typeface="+mn-lt"/>
                <a:ea typeface="+mn-ea"/>
                <a:cs typeface="+mn-cs"/>
              </a:rPr>
              <a:t>2</a:t>
            </a:r>
          </a:p>
        </p:txBody>
      </p:sp>
      <p:sp>
        <p:nvSpPr>
          <p:cNvPr id="25" name="TextBox 24">
            <a:extLst>
              <a:ext uri="{FF2B5EF4-FFF2-40B4-BE49-F238E27FC236}">
                <a16:creationId xmlns:a16="http://schemas.microsoft.com/office/drawing/2014/main" id="{0B4FCA4B-1DE9-4156-B6E1-F7E32DF05D27}"/>
              </a:ext>
            </a:extLst>
          </p:cNvPr>
          <p:cNvSpPr txBox="1"/>
          <p:nvPr userDrawn="1"/>
        </p:nvSpPr>
        <p:spPr>
          <a:xfrm>
            <a:off x="3107833" y="5007869"/>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2">
                    <a:lumMod val="50000"/>
                  </a:schemeClr>
                </a:solidFill>
                <a:latin typeface="+mn-lt"/>
                <a:ea typeface="+mn-ea"/>
                <a:cs typeface="+mn-cs"/>
              </a:rPr>
              <a:t>3</a:t>
            </a:r>
          </a:p>
        </p:txBody>
      </p:sp>
    </p:spTree>
    <p:extLst>
      <p:ext uri="{BB962C8B-B14F-4D97-AF65-F5344CB8AC3E}">
        <p14:creationId xmlns:p14="http://schemas.microsoft.com/office/powerpoint/2010/main" val="22876794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3 Recipe Book Recip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2">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8476971"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76971" cy="634092"/>
          </a:xfrm>
        </p:spPr>
        <p:txBody>
          <a:bodyPr>
            <a:normAutofit/>
          </a:bodyPr>
          <a:lstStyle>
            <a:lvl1pPr>
              <a:defRPr sz="3600">
                <a:solidFill>
                  <a:schemeClr val="bg1"/>
                </a:solidFill>
              </a:defRPr>
            </a:lvl1pPr>
          </a:lstStyle>
          <a:p>
            <a:r>
              <a:rPr lang="en-US" dirty="0"/>
              <a:t>Click to add Title</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8936113" y="6291373"/>
            <a:ext cx="3001647"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51D8D2EE-CE39-4FED-B22E-D2513633F89E}"/>
              </a:ext>
            </a:extLst>
          </p:cNvPr>
          <p:cNvSpPr>
            <a:spLocks noGrp="1"/>
          </p:cNvSpPr>
          <p:nvPr>
            <p:ph type="body" sz="half" idx="18" hasCustomPrompt="1"/>
          </p:nvPr>
        </p:nvSpPr>
        <p:spPr>
          <a:xfrm>
            <a:off x="8946371" y="1604354"/>
            <a:ext cx="2991390" cy="4678292"/>
          </a:xfrm>
        </p:spPr>
        <p:txBody>
          <a:bodyPr numCol="1">
            <a:normAutofit/>
          </a:bodyPr>
          <a:lstStyle>
            <a:lvl1pPr marL="233363" indent="-233363">
              <a:lnSpc>
                <a:spcPct val="150000"/>
              </a:lnSpc>
              <a:spcBef>
                <a:spcPts val="0"/>
              </a:spcBef>
              <a:buNone/>
              <a:tabLst>
                <a:tab pos="112713" algn="r"/>
                <a:tab pos="233363" algn="l"/>
              </a:tabLst>
              <a:defRPr sz="1200">
                <a:solidFill>
                  <a:schemeClr val="accent2">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a16="http://schemas.microsoft.com/office/drawing/2014/main" id="{0A7E883A-5927-45B9-A5FB-8EFF513E0CAA}"/>
              </a:ext>
            </a:extLst>
          </p:cNvPr>
          <p:cNvSpPr>
            <a:spLocks noGrp="1"/>
          </p:cNvSpPr>
          <p:nvPr>
            <p:ph type="body" sz="half" idx="19" hasCustomPrompt="1"/>
          </p:nvPr>
        </p:nvSpPr>
        <p:spPr>
          <a:xfrm>
            <a:off x="8946371" y="1295400"/>
            <a:ext cx="3024249" cy="300227"/>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3" name="Picture Placeholder 29" descr="An empty placeholder to add an image. Click on the placeholder and select the image that you wish to add.">
            <a:extLst>
              <a:ext uri="{FF2B5EF4-FFF2-40B4-BE49-F238E27FC236}">
                <a16:creationId xmlns:a16="http://schemas.microsoft.com/office/drawing/2014/main" id="{85FEB9CB-F2B1-47F4-9097-30FAF7942942}"/>
              </a:ext>
            </a:extLst>
          </p:cNvPr>
          <p:cNvSpPr>
            <a:spLocks noGrp="1"/>
          </p:cNvSpPr>
          <p:nvPr>
            <p:ph type="pic" sz="quarter" idx="20" hasCustomPrompt="1"/>
          </p:nvPr>
        </p:nvSpPr>
        <p:spPr>
          <a:xfrm>
            <a:off x="221380" y="1313129"/>
            <a:ext cx="2560320" cy="256032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4" name="Text Placeholder 3">
            <a:extLst>
              <a:ext uri="{FF2B5EF4-FFF2-40B4-BE49-F238E27FC236}">
                <a16:creationId xmlns:a16="http://schemas.microsoft.com/office/drawing/2014/main" id="{18F989E1-F209-41C2-AEC2-BDDDEE48E1E5}"/>
              </a:ext>
            </a:extLst>
          </p:cNvPr>
          <p:cNvSpPr>
            <a:spLocks noGrp="1"/>
          </p:cNvSpPr>
          <p:nvPr>
            <p:ph type="body" sz="half" idx="21" hasCustomPrompt="1"/>
          </p:nvPr>
        </p:nvSpPr>
        <p:spPr>
          <a:xfrm>
            <a:off x="463625"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45707C7B-9828-45A7-AF95-4A3BE756BBBA}"/>
              </a:ext>
            </a:extLst>
          </p:cNvPr>
          <p:cNvSpPr>
            <a:spLocks noGrp="1"/>
          </p:cNvSpPr>
          <p:nvPr>
            <p:ph type="pic" sz="quarter" idx="29" hasCustomPrompt="1"/>
          </p:nvPr>
        </p:nvSpPr>
        <p:spPr>
          <a:xfrm>
            <a:off x="3168076" y="1313129"/>
            <a:ext cx="2560320" cy="256032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1" name="Picture Placeholder 29" descr="An empty placeholder to add an image. Click on the placeholder and select the image that you wish to add.">
            <a:extLst>
              <a:ext uri="{FF2B5EF4-FFF2-40B4-BE49-F238E27FC236}">
                <a16:creationId xmlns:a16="http://schemas.microsoft.com/office/drawing/2014/main" id="{56FDA5AA-A766-4B21-8377-9267FFBAE31F}"/>
              </a:ext>
            </a:extLst>
          </p:cNvPr>
          <p:cNvSpPr>
            <a:spLocks noGrp="1"/>
          </p:cNvSpPr>
          <p:nvPr>
            <p:ph type="pic" sz="quarter" idx="31" hasCustomPrompt="1"/>
          </p:nvPr>
        </p:nvSpPr>
        <p:spPr>
          <a:xfrm>
            <a:off x="6114771" y="1313129"/>
            <a:ext cx="2560320" cy="256032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Text Placeholder 3">
            <a:extLst>
              <a:ext uri="{FF2B5EF4-FFF2-40B4-BE49-F238E27FC236}">
                <a16:creationId xmlns:a16="http://schemas.microsoft.com/office/drawing/2014/main" id="{5771C520-4E5C-4853-AE35-F250CB8FB5D8}"/>
              </a:ext>
            </a:extLst>
          </p:cNvPr>
          <p:cNvSpPr>
            <a:spLocks noGrp="1"/>
          </p:cNvSpPr>
          <p:nvPr>
            <p:ph type="body" sz="half" idx="32" hasCustomPrompt="1"/>
          </p:nvPr>
        </p:nvSpPr>
        <p:spPr>
          <a:xfrm>
            <a:off x="3412236"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4" name="Text Placeholder 3">
            <a:extLst>
              <a:ext uri="{FF2B5EF4-FFF2-40B4-BE49-F238E27FC236}">
                <a16:creationId xmlns:a16="http://schemas.microsoft.com/office/drawing/2014/main" id="{5C64EC75-B525-40E2-B054-6BA5895D0794}"/>
              </a:ext>
            </a:extLst>
          </p:cNvPr>
          <p:cNvSpPr>
            <a:spLocks noGrp="1"/>
          </p:cNvSpPr>
          <p:nvPr>
            <p:ph type="body" sz="half" idx="34" hasCustomPrompt="1"/>
          </p:nvPr>
        </p:nvSpPr>
        <p:spPr>
          <a:xfrm>
            <a:off x="6349484" y="3878284"/>
            <a:ext cx="2325607"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6" name="Text Placeholder 27">
            <a:extLst>
              <a:ext uri="{FF2B5EF4-FFF2-40B4-BE49-F238E27FC236}">
                <a16:creationId xmlns:a16="http://schemas.microsoft.com/office/drawing/2014/main" id="{394C56F0-EE6F-474D-AB99-995F044BCB84}"/>
              </a:ext>
            </a:extLst>
          </p:cNvPr>
          <p:cNvSpPr>
            <a:spLocks noGrp="1"/>
          </p:cNvSpPr>
          <p:nvPr>
            <p:ph type="body" sz="quarter" idx="16" hasCustomPrompt="1"/>
          </p:nvPr>
        </p:nvSpPr>
        <p:spPr>
          <a:xfrm>
            <a:off x="8946371" y="213824"/>
            <a:ext cx="2991389" cy="952080"/>
          </a:xfrm>
          <a:noFill/>
          <a:ln>
            <a:noFill/>
          </a:ln>
        </p:spPr>
        <p:txBody>
          <a:bodyPr tIns="91440" bIns="91440" anchor="ctr" anchorCtr="0">
            <a:normAutofit/>
          </a:bodyPr>
          <a:lstStyle>
            <a:lvl1pPr marL="0" indent="0" algn="ctr">
              <a:lnSpc>
                <a:spcPct val="100000"/>
              </a:lnSpc>
              <a:spcBef>
                <a:spcPts val="0"/>
              </a:spcBef>
              <a:buNone/>
              <a:defRPr sz="1200" i="1">
                <a:solidFill>
                  <a:schemeClr val="bg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extBox 1">
            <a:extLst>
              <a:ext uri="{FF2B5EF4-FFF2-40B4-BE49-F238E27FC236}">
                <a16:creationId xmlns:a16="http://schemas.microsoft.com/office/drawing/2014/main" id="{920B6783-0F8B-4A69-A5F6-7CB50E2B23A8}"/>
              </a:ext>
            </a:extLst>
          </p:cNvPr>
          <p:cNvSpPr txBox="1"/>
          <p:nvPr userDrawn="1"/>
        </p:nvSpPr>
        <p:spPr>
          <a:xfrm>
            <a:off x="145082"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2">
                    <a:lumMod val="50000"/>
                  </a:schemeClr>
                </a:solidFill>
                <a:latin typeface="+mn-lt"/>
                <a:ea typeface="+mn-ea"/>
                <a:cs typeface="+mn-cs"/>
              </a:rPr>
              <a:t>1</a:t>
            </a:r>
          </a:p>
        </p:txBody>
      </p:sp>
      <p:sp>
        <p:nvSpPr>
          <p:cNvPr id="21" name="TextBox 20">
            <a:extLst>
              <a:ext uri="{FF2B5EF4-FFF2-40B4-BE49-F238E27FC236}">
                <a16:creationId xmlns:a16="http://schemas.microsoft.com/office/drawing/2014/main" id="{CC4D1335-DA11-4DAC-BCA6-7BB8B148C97F}"/>
              </a:ext>
            </a:extLst>
          </p:cNvPr>
          <p:cNvSpPr txBox="1"/>
          <p:nvPr userDrawn="1"/>
        </p:nvSpPr>
        <p:spPr>
          <a:xfrm>
            <a:off x="3098093"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2">
                    <a:lumMod val="50000"/>
                  </a:schemeClr>
                </a:solidFill>
                <a:latin typeface="+mn-lt"/>
                <a:ea typeface="+mn-ea"/>
                <a:cs typeface="+mn-cs"/>
              </a:rPr>
              <a:t>2</a:t>
            </a:r>
          </a:p>
        </p:txBody>
      </p:sp>
      <p:sp>
        <p:nvSpPr>
          <p:cNvPr id="22" name="TextBox 21">
            <a:extLst>
              <a:ext uri="{FF2B5EF4-FFF2-40B4-BE49-F238E27FC236}">
                <a16:creationId xmlns:a16="http://schemas.microsoft.com/office/drawing/2014/main" id="{CB8EECED-0609-4B4F-AE03-A4F22DF062BA}"/>
              </a:ext>
            </a:extLst>
          </p:cNvPr>
          <p:cNvSpPr txBox="1"/>
          <p:nvPr userDrawn="1"/>
        </p:nvSpPr>
        <p:spPr>
          <a:xfrm>
            <a:off x="6051104"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2">
                    <a:lumMod val="50000"/>
                  </a:schemeClr>
                </a:solidFill>
                <a:latin typeface="+mn-lt"/>
                <a:ea typeface="+mn-ea"/>
                <a:cs typeface="+mn-cs"/>
              </a:rPr>
              <a:t>3</a:t>
            </a:r>
          </a:p>
        </p:txBody>
      </p:sp>
    </p:spTree>
    <p:extLst>
      <p:ext uri="{BB962C8B-B14F-4D97-AF65-F5344CB8AC3E}">
        <p14:creationId xmlns:p14="http://schemas.microsoft.com/office/powerpoint/2010/main" val="20849938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4 Recipe Book Recip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D41EDA9-50CC-431D-A9E2-D8B28F1D9DD2}"/>
              </a:ext>
            </a:extLst>
          </p:cNvPr>
          <p:cNvSpPr/>
          <p:nvPr userDrawn="1"/>
        </p:nvSpPr>
        <p:spPr>
          <a:xfrm>
            <a:off x="-15240" y="0"/>
            <a:ext cx="5788152" cy="1181100"/>
          </a:xfrm>
          <a:prstGeom prst="rect">
            <a:avLst/>
          </a:prstGeom>
          <a:solidFill>
            <a:schemeClr val="accent2">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2366211" y="859534"/>
            <a:ext cx="3406701" cy="321566"/>
          </a:xfrm>
        </p:spPr>
        <p:txBody>
          <a:bodyPr>
            <a:normAutofit/>
          </a:bodyPr>
          <a:lstStyle>
            <a:lvl1pPr marL="0" indent="0" algn="r">
              <a:buNone/>
              <a:defRPr sz="14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1" y="165960"/>
            <a:ext cx="5559552" cy="634092"/>
          </a:xfrm>
        </p:spPr>
        <p:txBody>
          <a:bodyPr>
            <a:normAutofit/>
          </a:bodyPr>
          <a:lstStyle>
            <a:lvl1pPr algn="r">
              <a:defRPr sz="2800">
                <a:solidFill>
                  <a:schemeClr val="bg1"/>
                </a:solidFill>
              </a:defRPr>
            </a:lvl1pPr>
          </a:lstStyle>
          <a:p>
            <a:r>
              <a:rPr lang="en-US" dirty="0"/>
              <a:t>Click to add Title</a:t>
            </a:r>
          </a:p>
        </p:txBody>
      </p:sp>
      <p:sp>
        <p:nvSpPr>
          <p:cNvPr id="19" name="Rectangle 18">
            <a:extLst>
              <a:ext uri="{FF2B5EF4-FFF2-40B4-BE49-F238E27FC236}">
                <a16:creationId xmlns:a16="http://schemas.microsoft.com/office/drawing/2014/main" id="{BAB15BB6-BF7A-460B-81E4-6CA74B3B1A58}"/>
              </a:ext>
            </a:extLst>
          </p:cNvPr>
          <p:cNvSpPr/>
          <p:nvPr userDrawn="1"/>
        </p:nvSpPr>
        <p:spPr>
          <a:xfrm>
            <a:off x="0" y="1181101"/>
            <a:ext cx="5788152" cy="56769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84077" y="129986"/>
            <a:ext cx="1472184" cy="1444752"/>
          </a:xfrm>
          <a:solidFill>
            <a:schemeClr val="bg1"/>
          </a:solid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a16="http://schemas.microsoft.com/office/drawing/2014/main" id="{7B211DA6-5909-4778-ACCB-FDDE1061AEEB}"/>
              </a:ext>
            </a:extLst>
          </p:cNvPr>
          <p:cNvSpPr>
            <a:spLocks noGrp="1"/>
          </p:cNvSpPr>
          <p:nvPr>
            <p:ph type="body" sz="quarter" idx="18" hasCustomPrompt="1"/>
          </p:nvPr>
        </p:nvSpPr>
        <p:spPr>
          <a:xfrm>
            <a:off x="184078" y="1886336"/>
            <a:ext cx="1472184" cy="1971790"/>
          </a:xfrm>
          <a:noFill/>
          <a:ln>
            <a:noFill/>
          </a:ln>
        </p:spPr>
        <p:txBody>
          <a:bodyPr tIns="91440" bIns="91440" anchor="t" anchorCtr="0">
            <a:normAutofit/>
          </a:bodyPr>
          <a:lstStyle>
            <a:lvl1pPr marL="0" indent="0" algn="ctr">
              <a:lnSpc>
                <a:spcPct val="100000"/>
              </a:lnSpc>
              <a:spcBef>
                <a:spcPts val="0"/>
              </a:spcBef>
              <a:buNone/>
              <a:defRPr sz="1200" i="1">
                <a:solidFill>
                  <a:schemeClr val="accent2">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34" name="Text Placeholder 3">
            <a:extLst>
              <a:ext uri="{FF2B5EF4-FFF2-40B4-BE49-F238E27FC236}">
                <a16:creationId xmlns:a16="http://schemas.microsoft.com/office/drawing/2014/main" id="{5EFB9AC3-DB43-4B4E-B74E-1ED156A18510}"/>
              </a:ext>
            </a:extLst>
          </p:cNvPr>
          <p:cNvSpPr>
            <a:spLocks noGrp="1"/>
          </p:cNvSpPr>
          <p:nvPr>
            <p:ph type="body" sz="half" idx="12" hasCustomPrompt="1"/>
          </p:nvPr>
        </p:nvSpPr>
        <p:spPr>
          <a:xfrm>
            <a:off x="1933678" y="1886336"/>
            <a:ext cx="3745227" cy="4516873"/>
          </a:xfrm>
        </p:spPr>
        <p:txBody>
          <a:bodyPr numCol="1">
            <a:normAutofit/>
          </a:bodyPr>
          <a:lstStyle>
            <a:lvl1pPr marL="233363" indent="-233363">
              <a:lnSpc>
                <a:spcPct val="150000"/>
              </a:lnSpc>
              <a:spcBef>
                <a:spcPts val="0"/>
              </a:spcBef>
              <a:buNone/>
              <a:tabLst>
                <a:tab pos="112713" algn="r"/>
                <a:tab pos="233363" algn="l"/>
              </a:tabLst>
              <a:defRPr sz="1200">
                <a:solidFill>
                  <a:schemeClr val="accent2">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a16="http://schemas.microsoft.com/office/drawing/2014/main" id="{1808718C-849A-4063-A7DB-6A25E4823A61}"/>
              </a:ext>
            </a:extLst>
          </p:cNvPr>
          <p:cNvSpPr>
            <a:spLocks noGrp="1"/>
          </p:cNvSpPr>
          <p:nvPr>
            <p:ph type="body" sz="half" idx="15" hasCustomPrompt="1"/>
          </p:nvPr>
        </p:nvSpPr>
        <p:spPr>
          <a:xfrm>
            <a:off x="1942554" y="6477581"/>
            <a:ext cx="3735869" cy="326903"/>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Add nutrition information</a:t>
            </a:r>
          </a:p>
        </p:txBody>
      </p:sp>
      <p:sp>
        <p:nvSpPr>
          <p:cNvPr id="37" name="Picture Placeholder 29" descr="An empty placeholder to add an image. Click on the placeholder and select the image that you wish to add.">
            <a:extLst>
              <a:ext uri="{FF2B5EF4-FFF2-40B4-BE49-F238E27FC236}">
                <a16:creationId xmlns:a16="http://schemas.microsoft.com/office/drawing/2014/main" id="{ADBABE7C-83A0-42FB-9AB1-BD7454D9103E}"/>
              </a:ext>
            </a:extLst>
          </p:cNvPr>
          <p:cNvSpPr>
            <a:spLocks noGrp="1"/>
          </p:cNvSpPr>
          <p:nvPr>
            <p:ph type="pic" sz="quarter" idx="19" hasCustomPrompt="1"/>
          </p:nvPr>
        </p:nvSpPr>
        <p:spPr>
          <a:xfrm>
            <a:off x="6017143" y="296778"/>
            <a:ext cx="1874380" cy="1371600"/>
          </a:xfrm>
          <a:solidFill>
            <a:schemeClr val="accent2">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8" name="Picture Placeholder 29" descr="An empty placeholder to add an image. Click on the placeholder and select the image that you wish to add.">
            <a:extLst>
              <a:ext uri="{FF2B5EF4-FFF2-40B4-BE49-F238E27FC236}">
                <a16:creationId xmlns:a16="http://schemas.microsoft.com/office/drawing/2014/main" id="{6AA38BAD-E577-44E5-8652-7EB8884D85D4}"/>
              </a:ext>
            </a:extLst>
          </p:cNvPr>
          <p:cNvSpPr>
            <a:spLocks noGrp="1"/>
          </p:cNvSpPr>
          <p:nvPr>
            <p:ph type="pic" sz="quarter" idx="29" hasCustomPrompt="1"/>
          </p:nvPr>
        </p:nvSpPr>
        <p:spPr>
          <a:xfrm>
            <a:off x="6017143" y="1921978"/>
            <a:ext cx="1874380" cy="1371600"/>
          </a:xfrm>
          <a:solidFill>
            <a:schemeClr val="accent2">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9" name="Picture Placeholder 29" descr="An empty placeholder to add an image. Click on the placeholder and select the image that you wish to add.">
            <a:extLst>
              <a:ext uri="{FF2B5EF4-FFF2-40B4-BE49-F238E27FC236}">
                <a16:creationId xmlns:a16="http://schemas.microsoft.com/office/drawing/2014/main" id="{31089E30-35D5-4B63-962C-E69262F8A31B}"/>
              </a:ext>
            </a:extLst>
          </p:cNvPr>
          <p:cNvSpPr>
            <a:spLocks noGrp="1"/>
          </p:cNvSpPr>
          <p:nvPr>
            <p:ph type="pic" sz="quarter" idx="31" hasCustomPrompt="1"/>
          </p:nvPr>
        </p:nvSpPr>
        <p:spPr>
          <a:xfrm>
            <a:off x="6017143" y="3547178"/>
            <a:ext cx="1874380" cy="1371600"/>
          </a:xfrm>
          <a:solidFill>
            <a:schemeClr val="accent2">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94891CE-B5DF-4EC9-BCD1-007200ADE6BF}"/>
              </a:ext>
            </a:extLst>
          </p:cNvPr>
          <p:cNvSpPr>
            <a:spLocks noGrp="1"/>
          </p:cNvSpPr>
          <p:nvPr>
            <p:ph type="pic" sz="quarter" idx="32" hasCustomPrompt="1"/>
          </p:nvPr>
        </p:nvSpPr>
        <p:spPr>
          <a:xfrm>
            <a:off x="6017662" y="5172377"/>
            <a:ext cx="1874380" cy="1371600"/>
          </a:xfrm>
          <a:solidFill>
            <a:schemeClr val="accent2">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53" name="Text Placeholder 3">
            <a:extLst>
              <a:ext uri="{FF2B5EF4-FFF2-40B4-BE49-F238E27FC236}">
                <a16:creationId xmlns:a16="http://schemas.microsoft.com/office/drawing/2014/main" id="{55A40829-372A-4BD2-9DFD-55A1E0FC7A6C}"/>
              </a:ext>
            </a:extLst>
          </p:cNvPr>
          <p:cNvSpPr>
            <a:spLocks noGrp="1"/>
          </p:cNvSpPr>
          <p:nvPr>
            <p:ph type="body" sz="half" idx="21" hasCustomPrompt="1"/>
          </p:nvPr>
        </p:nvSpPr>
        <p:spPr>
          <a:xfrm>
            <a:off x="8155381" y="269869"/>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5" name="Text Placeholder 3">
            <a:extLst>
              <a:ext uri="{FF2B5EF4-FFF2-40B4-BE49-F238E27FC236}">
                <a16:creationId xmlns:a16="http://schemas.microsoft.com/office/drawing/2014/main" id="{D3ED1463-3FDC-4F77-A490-BB128AEB35E9}"/>
              </a:ext>
            </a:extLst>
          </p:cNvPr>
          <p:cNvSpPr>
            <a:spLocks noGrp="1"/>
          </p:cNvSpPr>
          <p:nvPr>
            <p:ph type="body" sz="half" idx="33" hasCustomPrompt="1"/>
          </p:nvPr>
        </p:nvSpPr>
        <p:spPr>
          <a:xfrm>
            <a:off x="8155381" y="1903490"/>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7" name="Text Placeholder 3">
            <a:extLst>
              <a:ext uri="{FF2B5EF4-FFF2-40B4-BE49-F238E27FC236}">
                <a16:creationId xmlns:a16="http://schemas.microsoft.com/office/drawing/2014/main" id="{66CBE1DF-E937-4AEA-A7F9-8B809516E332}"/>
              </a:ext>
            </a:extLst>
          </p:cNvPr>
          <p:cNvSpPr>
            <a:spLocks noGrp="1"/>
          </p:cNvSpPr>
          <p:nvPr>
            <p:ph type="body" sz="half" idx="35" hasCustomPrompt="1"/>
          </p:nvPr>
        </p:nvSpPr>
        <p:spPr>
          <a:xfrm>
            <a:off x="8155381" y="3537111"/>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a16="http://schemas.microsoft.com/office/drawing/2014/main" id="{4C47130C-295F-469B-8A2F-DACEF5B5A598}"/>
              </a:ext>
            </a:extLst>
          </p:cNvPr>
          <p:cNvSpPr>
            <a:spLocks noGrp="1"/>
          </p:cNvSpPr>
          <p:nvPr>
            <p:ph type="body" sz="half" idx="11" hasCustomPrompt="1"/>
          </p:nvPr>
        </p:nvSpPr>
        <p:spPr>
          <a:xfrm>
            <a:off x="1927739" y="1480561"/>
            <a:ext cx="3745227" cy="313240"/>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9" name="Text Placeholder 3">
            <a:extLst>
              <a:ext uri="{FF2B5EF4-FFF2-40B4-BE49-F238E27FC236}">
                <a16:creationId xmlns:a16="http://schemas.microsoft.com/office/drawing/2014/main" id="{A93AA9FB-7091-4FF0-8330-340B0A90ACBB}"/>
              </a:ext>
            </a:extLst>
          </p:cNvPr>
          <p:cNvSpPr>
            <a:spLocks noGrp="1"/>
          </p:cNvSpPr>
          <p:nvPr>
            <p:ph type="body" sz="half" idx="37" hasCustomPrompt="1"/>
          </p:nvPr>
        </p:nvSpPr>
        <p:spPr>
          <a:xfrm>
            <a:off x="8155381" y="5170732"/>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Box 22">
            <a:extLst>
              <a:ext uri="{FF2B5EF4-FFF2-40B4-BE49-F238E27FC236}">
                <a16:creationId xmlns:a16="http://schemas.microsoft.com/office/drawing/2014/main" id="{F58024DC-2BD1-48B2-9B50-F47B3CEF4820}"/>
              </a:ext>
            </a:extLst>
          </p:cNvPr>
          <p:cNvSpPr txBox="1"/>
          <p:nvPr userDrawn="1"/>
        </p:nvSpPr>
        <p:spPr>
          <a:xfrm>
            <a:off x="7888697" y="269869"/>
            <a:ext cx="319318"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2">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277DCCC3-3098-4343-B77B-3D23E8F17FFD}"/>
              </a:ext>
            </a:extLst>
          </p:cNvPr>
          <p:cNvSpPr txBox="1"/>
          <p:nvPr userDrawn="1"/>
        </p:nvSpPr>
        <p:spPr>
          <a:xfrm>
            <a:off x="7888696" y="1902428"/>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2">
                    <a:lumMod val="50000"/>
                  </a:schemeClr>
                </a:solidFill>
                <a:latin typeface="+mn-lt"/>
                <a:ea typeface="+mn-ea"/>
                <a:cs typeface="+mn-cs"/>
              </a:rPr>
              <a:t>2</a:t>
            </a:r>
          </a:p>
        </p:txBody>
      </p:sp>
      <p:sp>
        <p:nvSpPr>
          <p:cNvPr id="26" name="TextBox 25">
            <a:extLst>
              <a:ext uri="{FF2B5EF4-FFF2-40B4-BE49-F238E27FC236}">
                <a16:creationId xmlns:a16="http://schemas.microsoft.com/office/drawing/2014/main" id="{47D9CE1B-5D25-4C27-8C90-7CA8B8B1E7EF}"/>
              </a:ext>
            </a:extLst>
          </p:cNvPr>
          <p:cNvSpPr txBox="1"/>
          <p:nvPr userDrawn="1"/>
        </p:nvSpPr>
        <p:spPr>
          <a:xfrm>
            <a:off x="7888696" y="3534987"/>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2">
                    <a:lumMod val="50000"/>
                  </a:schemeClr>
                </a:solidFill>
                <a:latin typeface="+mn-lt"/>
                <a:ea typeface="+mn-ea"/>
                <a:cs typeface="+mn-cs"/>
              </a:rPr>
              <a:t>3</a:t>
            </a:r>
          </a:p>
        </p:txBody>
      </p:sp>
      <p:sp>
        <p:nvSpPr>
          <p:cNvPr id="28" name="TextBox 27">
            <a:extLst>
              <a:ext uri="{FF2B5EF4-FFF2-40B4-BE49-F238E27FC236}">
                <a16:creationId xmlns:a16="http://schemas.microsoft.com/office/drawing/2014/main" id="{E4D750E6-AF88-4742-9ABE-63A5217AD198}"/>
              </a:ext>
            </a:extLst>
          </p:cNvPr>
          <p:cNvSpPr txBox="1"/>
          <p:nvPr userDrawn="1"/>
        </p:nvSpPr>
        <p:spPr>
          <a:xfrm>
            <a:off x="7888696" y="5167546"/>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2">
                    <a:lumMod val="50000"/>
                  </a:schemeClr>
                </a:solidFill>
                <a:latin typeface="+mn-lt"/>
                <a:ea typeface="+mn-ea"/>
                <a:cs typeface="+mn-cs"/>
              </a:rPr>
              <a:t>4</a:t>
            </a:r>
          </a:p>
        </p:txBody>
      </p:sp>
    </p:spTree>
    <p:extLst>
      <p:ext uri="{BB962C8B-B14F-4D97-AF65-F5344CB8AC3E}">
        <p14:creationId xmlns:p14="http://schemas.microsoft.com/office/powerpoint/2010/main" val="30107422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5 Recipe Book Recipe">
    <p:spTree>
      <p:nvGrpSpPr>
        <p:cNvPr id="1" name=""/>
        <p:cNvGrpSpPr/>
        <p:nvPr/>
      </p:nvGrpSpPr>
      <p:grpSpPr>
        <a:xfrm>
          <a:off x="0" y="0"/>
          <a:ext cx="0" cy="0"/>
          <a:chOff x="0" y="0"/>
          <a:chExt cx="0" cy="0"/>
        </a:xfrm>
      </p:grpSpPr>
      <p:sp>
        <p:nvSpPr>
          <p:cNvPr id="7" name="Picture Placeholder 6" descr="An empty placeholder to add an image. Click on the placeholder and select the image that you wish to add.">
            <a:extLst>
              <a:ext uri="{FF2B5EF4-FFF2-40B4-BE49-F238E27FC236}">
                <a16:creationId xmlns:a16="http://schemas.microsoft.com/office/drawing/2014/main" id="{EDAB7103-706C-4D50-B9D9-030D5A29D564}"/>
              </a:ext>
            </a:extLst>
          </p:cNvPr>
          <p:cNvSpPr>
            <a:spLocks noGrp="1"/>
          </p:cNvSpPr>
          <p:nvPr>
            <p:ph type="pic" sz="quarter" idx="10" hasCustomPrompt="1"/>
          </p:nvPr>
        </p:nvSpPr>
        <p:spPr>
          <a:xfrm>
            <a:off x="0" y="0"/>
            <a:ext cx="5998464" cy="6858000"/>
          </a:xfrm>
          <a:solidFill>
            <a:schemeClr val="accent2">
              <a:lumMod val="20000"/>
              <a:lumOff val="80000"/>
            </a:schemeClr>
          </a:solid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Add a picture</a:t>
            </a:r>
          </a:p>
        </p:txBody>
      </p:sp>
      <p:sp>
        <p:nvSpPr>
          <p:cNvPr id="2" name="Title 1">
            <a:extLst>
              <a:ext uri="{FF2B5EF4-FFF2-40B4-BE49-F238E27FC236}">
                <a16:creationId xmlns:a16="http://schemas.microsoft.com/office/drawing/2014/main" id="{823543EB-1130-40DD-B0F4-C970AF343E8F}"/>
              </a:ext>
            </a:extLst>
          </p:cNvPr>
          <p:cNvSpPr>
            <a:spLocks noGrp="1"/>
          </p:cNvSpPr>
          <p:nvPr>
            <p:ph type="title"/>
          </p:nvPr>
        </p:nvSpPr>
        <p:spPr>
          <a:xfrm>
            <a:off x="926592" y="877824"/>
            <a:ext cx="11265408" cy="1179576"/>
          </a:xfrm>
          <a:solidFill>
            <a:schemeClr val="accent2">
              <a:lumMod val="50000"/>
            </a:schemeClr>
          </a:solidFill>
        </p:spPr>
        <p:txBody>
          <a:bodyPr vert="horz" lIns="91440" tIns="45720" rIns="91440" bIns="45720" rtlCol="0" anchor="ctr" anchorCtr="0">
            <a:noAutofit/>
          </a:bodyPr>
          <a:lstStyle>
            <a:lvl1pPr>
              <a:defRPr lang="en-US" sz="3600">
                <a:solidFill>
                  <a:schemeClr val="bg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9" name="Text Placeholder 27">
            <a:extLst>
              <a:ext uri="{FF2B5EF4-FFF2-40B4-BE49-F238E27FC236}">
                <a16:creationId xmlns:a16="http://schemas.microsoft.com/office/drawing/2014/main" id="{40284018-877E-48C8-A60E-5EA184B0B905}"/>
              </a:ext>
            </a:extLst>
          </p:cNvPr>
          <p:cNvSpPr>
            <a:spLocks noGrp="1"/>
          </p:cNvSpPr>
          <p:nvPr>
            <p:ph type="body" sz="quarter" idx="18" hasCustomPrompt="1"/>
          </p:nvPr>
        </p:nvSpPr>
        <p:spPr>
          <a:xfrm>
            <a:off x="6095998" y="0"/>
            <a:ext cx="5879593" cy="877824"/>
          </a:xfrm>
          <a:noFill/>
          <a:ln>
            <a:noFill/>
          </a:ln>
        </p:spPr>
        <p:txBody>
          <a:bodyPr tIns="91440" bIns="91440" anchor="ctr" anchorCtr="0">
            <a:normAutofit/>
          </a:bodyPr>
          <a:lstStyle>
            <a:lvl1pPr marL="0" indent="0" algn="ctr">
              <a:lnSpc>
                <a:spcPct val="100000"/>
              </a:lnSpc>
              <a:spcBef>
                <a:spcPts val="0"/>
              </a:spcBef>
              <a:buNone/>
              <a:defRPr sz="1600" i="1">
                <a:solidFill>
                  <a:schemeClr val="accent2">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12" name="Subtitle 2">
            <a:extLst>
              <a:ext uri="{FF2B5EF4-FFF2-40B4-BE49-F238E27FC236}">
                <a16:creationId xmlns:a16="http://schemas.microsoft.com/office/drawing/2014/main" id="{861167B6-9741-49DA-A7AF-E1A3352D10C8}"/>
              </a:ext>
            </a:extLst>
          </p:cNvPr>
          <p:cNvSpPr>
            <a:spLocks noGrp="1"/>
          </p:cNvSpPr>
          <p:nvPr>
            <p:ph type="subTitle" idx="20" hasCustomPrompt="1"/>
          </p:nvPr>
        </p:nvSpPr>
        <p:spPr>
          <a:xfrm>
            <a:off x="8785299" y="1735834"/>
            <a:ext cx="3406701" cy="321566"/>
          </a:xfrm>
        </p:spPr>
        <p:txBody>
          <a:bodyPr>
            <a:normAutofit/>
          </a:bodyPr>
          <a:lstStyle>
            <a:lvl1pPr marL="0" indent="0" algn="r">
              <a:buNone/>
              <a:defRPr sz="12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Rectangle 13">
            <a:extLst>
              <a:ext uri="{FF2B5EF4-FFF2-40B4-BE49-F238E27FC236}">
                <a16:creationId xmlns:a16="http://schemas.microsoft.com/office/drawing/2014/main" id="{913599A2-48DF-45BA-9425-12A5FBCF838E}"/>
              </a:ext>
            </a:extLst>
          </p:cNvPr>
          <p:cNvSpPr/>
          <p:nvPr userDrawn="1"/>
        </p:nvSpPr>
        <p:spPr>
          <a:xfrm>
            <a:off x="5992994" y="6316980"/>
            <a:ext cx="6199006" cy="54102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3">
            <a:extLst>
              <a:ext uri="{FF2B5EF4-FFF2-40B4-BE49-F238E27FC236}">
                <a16:creationId xmlns:a16="http://schemas.microsoft.com/office/drawing/2014/main" id="{5E29445D-5852-4685-99FA-F6D0EEB71907}"/>
              </a:ext>
            </a:extLst>
          </p:cNvPr>
          <p:cNvSpPr>
            <a:spLocks noGrp="1"/>
          </p:cNvSpPr>
          <p:nvPr>
            <p:ph type="body" sz="half" idx="11" hasCustomPrompt="1"/>
          </p:nvPr>
        </p:nvSpPr>
        <p:spPr>
          <a:xfrm>
            <a:off x="6096000" y="2181537"/>
            <a:ext cx="2856467" cy="267780"/>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7" name="Text Placeholder 3">
            <a:extLst>
              <a:ext uri="{FF2B5EF4-FFF2-40B4-BE49-F238E27FC236}">
                <a16:creationId xmlns:a16="http://schemas.microsoft.com/office/drawing/2014/main" id="{F8A5A1E2-D455-4943-B46C-912CF46ABA90}"/>
              </a:ext>
            </a:extLst>
          </p:cNvPr>
          <p:cNvSpPr>
            <a:spLocks noGrp="1"/>
          </p:cNvSpPr>
          <p:nvPr>
            <p:ph type="body" sz="half" idx="12" hasCustomPrompt="1"/>
          </p:nvPr>
        </p:nvSpPr>
        <p:spPr>
          <a:xfrm>
            <a:off x="6095999" y="2449317"/>
            <a:ext cx="5879592" cy="1801368"/>
          </a:xfrm>
          <a:noFill/>
        </p:spPr>
        <p:txBody>
          <a:bodyPr wrap="square" numCol="2" spcCol="457200" rtlCol="0">
            <a:noAutofit/>
          </a:bodyPr>
          <a:lstStyle>
            <a:lvl1pPr marL="0" indent="0">
              <a:lnSpc>
                <a:spcPct val="100000"/>
              </a:lnSpc>
              <a:spcBef>
                <a:spcPts val="0"/>
              </a:spcBef>
              <a:buNone/>
              <a:defRPr lang="en-US" sz="1200" i="1" dirty="0"/>
            </a:lvl1pPr>
          </a:lstStyle>
          <a:p>
            <a:pPr lvl="0"/>
            <a:r>
              <a:rPr lang="en-US" dirty="0"/>
              <a:t>Click to add text</a:t>
            </a:r>
          </a:p>
        </p:txBody>
      </p:sp>
      <p:sp>
        <p:nvSpPr>
          <p:cNvPr id="18" name="Text Placeholder 3">
            <a:extLst>
              <a:ext uri="{FF2B5EF4-FFF2-40B4-BE49-F238E27FC236}">
                <a16:creationId xmlns:a16="http://schemas.microsoft.com/office/drawing/2014/main" id="{03CEA5B5-2DFF-4730-B1C1-7297D81876B7}"/>
              </a:ext>
            </a:extLst>
          </p:cNvPr>
          <p:cNvSpPr>
            <a:spLocks noGrp="1"/>
          </p:cNvSpPr>
          <p:nvPr>
            <p:ph type="body" sz="half" idx="14" hasCustomPrompt="1"/>
          </p:nvPr>
        </p:nvSpPr>
        <p:spPr>
          <a:xfrm>
            <a:off x="6095999" y="4250685"/>
            <a:ext cx="5879592" cy="2014859"/>
          </a:xfrm>
        </p:spPr>
        <p:txBody>
          <a:bodyPr numCol="2">
            <a:normAutofit/>
          </a:bodyPr>
          <a:lstStyle>
            <a:lvl1pPr marL="228600" indent="-228600">
              <a:buClr>
                <a:schemeClr val="accent2">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2B63EEB8-169F-4E42-8938-2B33C50057D9}"/>
              </a:ext>
            </a:extLst>
          </p:cNvPr>
          <p:cNvSpPr>
            <a:spLocks noGrp="1"/>
          </p:cNvSpPr>
          <p:nvPr>
            <p:ph type="body" sz="half" idx="15" hasCustomPrompt="1"/>
          </p:nvPr>
        </p:nvSpPr>
        <p:spPr>
          <a:xfrm>
            <a:off x="6095997" y="6366423"/>
            <a:ext cx="5879593" cy="398762"/>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Add nutrition information</a:t>
            </a:r>
          </a:p>
        </p:txBody>
      </p:sp>
    </p:spTree>
    <p:extLst>
      <p:ext uri="{BB962C8B-B14F-4D97-AF65-F5344CB8AC3E}">
        <p14:creationId xmlns:p14="http://schemas.microsoft.com/office/powerpoint/2010/main" val="21532871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Recipe Book Section Header">
    <p:bg>
      <p:bgPr>
        <a:solidFill>
          <a:schemeClr val="accent6">
            <a:lumMod val="50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hasCustomPrompt="1"/>
          </p:nvPr>
        </p:nvSpPr>
        <p:spPr>
          <a:xfrm>
            <a:off x="5981701" y="83820"/>
            <a:ext cx="6050280" cy="1325563"/>
          </a:xfrm>
        </p:spPr>
        <p:txBody>
          <a:bodyPr>
            <a:normAutofit/>
          </a:bodyPr>
          <a:lstStyle>
            <a:lvl1pPr>
              <a:lnSpc>
                <a:spcPct val="100000"/>
              </a:lnSpc>
              <a:defRPr sz="4800">
                <a:solidFill>
                  <a:schemeClr val="bg1"/>
                </a:solidFill>
              </a:defRPr>
            </a:lvl1pPr>
          </a:lstStyle>
          <a:p>
            <a:r>
              <a:rPr lang="en-US" dirty="0"/>
              <a:t>Click to add Title</a:t>
            </a:r>
          </a:p>
        </p:txBody>
      </p:sp>
      <p:sp>
        <p:nvSpPr>
          <p:cNvPr id="4" name="Picture Placeholder 4">
            <a:extLst>
              <a:ext uri="{FF2B5EF4-FFF2-40B4-BE49-F238E27FC236}">
                <a16:creationId xmlns:a16="http://schemas.microsoft.com/office/drawing/2014/main" id="{0EBF2F49-7BE2-47B1-8BC4-A7641CB89A23}"/>
              </a:ext>
            </a:extLst>
          </p:cNvPr>
          <p:cNvSpPr>
            <a:spLocks noGrp="1"/>
          </p:cNvSpPr>
          <p:nvPr>
            <p:ph type="pic" sz="quarter" idx="10" hasCustomPrompt="1"/>
          </p:nvPr>
        </p:nvSpPr>
        <p:spPr>
          <a:xfrm>
            <a:off x="0" y="0"/>
            <a:ext cx="5782330"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13460471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1 Recipe Book Recipe">
    <p:spTree>
      <p:nvGrpSpPr>
        <p:cNvPr id="1" name=""/>
        <p:cNvGrpSpPr/>
        <p:nvPr/>
      </p:nvGrpSpPr>
      <p:grpSpPr>
        <a:xfrm>
          <a:off x="0" y="0"/>
          <a:ext cx="0" cy="0"/>
          <a:chOff x="0" y="0"/>
          <a:chExt cx="0" cy="0"/>
        </a:xfrm>
      </p:grpSpPr>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7220" y="1181100"/>
            <a:ext cx="5790659" cy="5676900"/>
          </a:xfrm>
          <a:solidFill>
            <a:schemeClr val="accent6">
              <a:lumMod val="20000"/>
              <a:lumOff val="80000"/>
            </a:schemeClr>
          </a:solidFill>
        </p:spPr>
        <p:txBody>
          <a:bodyPr anchor="ctr" anchorCtr="0"/>
          <a:lstStyle>
            <a:lvl1pPr marL="0" indent="0" algn="ctr">
              <a:buNone/>
              <a:defRPr/>
            </a:lvl1pPr>
          </a:lstStyle>
          <a:p>
            <a:r>
              <a:rPr lang="en-US" dirty="0"/>
              <a:t>Add a picture</a:t>
            </a:r>
          </a:p>
        </p:txBody>
      </p:sp>
      <p:sp>
        <p:nvSpPr>
          <p:cNvPr id="25" name="Text Placeholder 3">
            <a:extLst>
              <a:ext uri="{FF2B5EF4-FFF2-40B4-BE49-F238E27FC236}">
                <a16:creationId xmlns:a16="http://schemas.microsoft.com/office/drawing/2014/main" id="{02D6ECAC-8814-4C60-BF83-103E85E412C4}"/>
              </a:ext>
            </a:extLst>
          </p:cNvPr>
          <p:cNvSpPr>
            <a:spLocks noGrp="1"/>
          </p:cNvSpPr>
          <p:nvPr>
            <p:ph type="body" sz="half" idx="14" hasCustomPrompt="1"/>
          </p:nvPr>
        </p:nvSpPr>
        <p:spPr>
          <a:xfrm>
            <a:off x="6018265" y="3734155"/>
            <a:ext cx="5919495" cy="2531389"/>
          </a:xfrm>
        </p:spPr>
        <p:txBody>
          <a:bodyPr numCol="2">
            <a:normAutofit/>
          </a:bodyPr>
          <a:lstStyle>
            <a:lvl1pPr marL="228600" indent="-228600">
              <a:buClr>
                <a:schemeClr val="accent6">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a16="http://schemas.microsoft.com/office/drawing/2014/main" id="{C7B6AD5B-AEF5-4540-940C-B1E1FEA3BCAB}"/>
              </a:ext>
            </a:extLst>
          </p:cNvPr>
          <p:cNvSpPr>
            <a:spLocks noGrp="1"/>
          </p:cNvSpPr>
          <p:nvPr>
            <p:ph type="body" sz="half" idx="13" hasCustomPrompt="1"/>
          </p:nvPr>
        </p:nvSpPr>
        <p:spPr>
          <a:xfrm>
            <a:off x="6018265" y="3406597"/>
            <a:ext cx="5919495" cy="267780"/>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6027995" y="1576050"/>
            <a:ext cx="5909765" cy="1778314"/>
          </a:xfrm>
        </p:spPr>
        <p:txBody>
          <a:bodyPr numCol="2">
            <a:normAutofit/>
          </a:bodyPr>
          <a:lstStyle>
            <a:lvl1pPr marL="233363" indent="-233363">
              <a:lnSpc>
                <a:spcPct val="100000"/>
              </a:lnSpc>
              <a:spcBef>
                <a:spcPts val="0"/>
              </a:spcBef>
              <a:buNone/>
              <a:tabLst>
                <a:tab pos="112713" algn="r"/>
                <a:tab pos="233363" algn="l"/>
              </a:tabLst>
              <a:defRPr sz="1200">
                <a:solidFill>
                  <a:schemeClr val="accent6">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6020775" y="1290047"/>
            <a:ext cx="5919495" cy="267780"/>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6">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a16="http://schemas.microsoft.com/office/drawing/2014/main" id="{522CA51A-0C04-4FC6-8732-A2C2343AF506}"/>
              </a:ext>
            </a:extLst>
          </p:cNvPr>
          <p:cNvSpPr>
            <a:spLocks noGrp="1"/>
          </p:cNvSpPr>
          <p:nvPr>
            <p:ph type="body" sz="half" idx="2" hasCustomPrompt="1"/>
          </p:nvPr>
        </p:nvSpPr>
        <p:spPr>
          <a:xfrm>
            <a:off x="9401387" y="877386"/>
            <a:ext cx="2562683" cy="228601"/>
          </a:xfrm>
        </p:spPr>
        <p:txBody>
          <a:bodyPr>
            <a:normAutofit/>
          </a:bodyPr>
          <a:lstStyle>
            <a:lvl1pPr marL="0" indent="0" algn="r">
              <a:buNone/>
              <a:defRPr sz="1100" i="1">
                <a:solidFill>
                  <a:schemeClr val="bg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9144000"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11724400"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9575460" y="4992427"/>
            <a:ext cx="1944124" cy="1020891"/>
          </a:xfrm>
          <a:solidFill>
            <a:schemeClr val="accent6">
              <a:lumMod val="20000"/>
              <a:lumOff val="80000"/>
            </a:schemeClr>
          </a:solidFill>
          <a:ln>
            <a:noFill/>
          </a:ln>
        </p:spPr>
        <p:txBody>
          <a:bodyPr tIns="91440" bIns="91440" anchor="ctr" anchorCtr="0">
            <a:normAutofit/>
          </a:bodyPr>
          <a:lstStyle>
            <a:lvl1pPr marL="0" indent="0" algn="ctr">
              <a:lnSpc>
                <a:spcPct val="100000"/>
              </a:lnSpc>
              <a:spcBef>
                <a:spcPts val="0"/>
              </a:spcBef>
              <a:buNone/>
              <a:defRPr sz="1200" i="1">
                <a:solidFill>
                  <a:schemeClr val="accent6">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6018265" y="6291373"/>
            <a:ext cx="5919495"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1855805691"/>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E9A5EC-A9DD-4592-8B98-62D6F2D6AD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A58240A-8AA3-4585-BCFB-5E6B8F3DE46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C179F8-6D44-439B-8CEA-B7EA23D6111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02DE7B-5B6B-4EE2-B513-1309EBC801BD}" type="datetimeFigureOut">
              <a:rPr lang="en-US" smtClean="0"/>
              <a:t>3/28/2021</a:t>
            </a:fld>
            <a:endParaRPr lang="en-US" dirty="0"/>
          </a:p>
        </p:txBody>
      </p:sp>
      <p:sp>
        <p:nvSpPr>
          <p:cNvPr id="5" name="Footer Placeholder 4">
            <a:extLst>
              <a:ext uri="{FF2B5EF4-FFF2-40B4-BE49-F238E27FC236}">
                <a16:creationId xmlns:a16="http://schemas.microsoft.com/office/drawing/2014/main" id="{88C0B40A-0162-4753-9396-D6061762A2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FDFD43C-A0D1-4CC6-9A2E-479DF76A24B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5CA84A-544F-4B6B-BC9A-925394EE73B5}" type="slidenum">
              <a:rPr lang="en-US" smtClean="0"/>
              <a:t>‹#›</a:t>
            </a:fld>
            <a:endParaRPr lang="en-US" dirty="0"/>
          </a:p>
        </p:txBody>
      </p:sp>
    </p:spTree>
    <p:extLst>
      <p:ext uri="{BB962C8B-B14F-4D97-AF65-F5344CB8AC3E}">
        <p14:creationId xmlns:p14="http://schemas.microsoft.com/office/powerpoint/2010/main" val="1201637337"/>
      </p:ext>
    </p:extLst>
  </p:cSld>
  <p:clrMap bg1="lt1" tx1="dk1" bg2="lt2" tx2="dk2" accent1="accent1" accent2="accent2" accent3="accent3" accent4="accent4" accent5="accent5" accent6="accent6" hlink="hlink" folHlink="folHlink"/>
  <p:sldLayoutIdLst>
    <p:sldLayoutId id="2147483682" r:id="rId1"/>
    <p:sldLayoutId id="2147483684" r:id="rId2"/>
    <p:sldLayoutId id="2147483664" r:id="rId3"/>
    <p:sldLayoutId id="2147483668" r:id="rId4"/>
    <p:sldLayoutId id="2147483690" r:id="rId5"/>
    <p:sldLayoutId id="2147483670" r:id="rId6"/>
    <p:sldLayoutId id="2147483714" r:id="rId7"/>
    <p:sldLayoutId id="2147483685" r:id="rId8"/>
    <p:sldLayoutId id="2147483697" r:id="rId9"/>
    <p:sldLayoutId id="2147483698" r:id="rId10"/>
    <p:sldLayoutId id="2147483699" r:id="rId11"/>
    <p:sldLayoutId id="2147483700" r:id="rId12"/>
    <p:sldLayoutId id="2147483715" r:id="rId13"/>
    <p:sldLayoutId id="2147483686" r:id="rId14"/>
    <p:sldLayoutId id="2147483701" r:id="rId15"/>
    <p:sldLayoutId id="2147483702" r:id="rId16"/>
    <p:sldLayoutId id="2147483703" r:id="rId17"/>
    <p:sldLayoutId id="2147483704" r:id="rId18"/>
    <p:sldLayoutId id="2147483716" r:id="rId19"/>
    <p:sldLayoutId id="2147483687" r:id="rId20"/>
    <p:sldLayoutId id="2147483705" r:id="rId21"/>
    <p:sldLayoutId id="2147483706" r:id="rId22"/>
    <p:sldLayoutId id="2147483707" r:id="rId23"/>
    <p:sldLayoutId id="2147483708" r:id="rId24"/>
    <p:sldLayoutId id="2147483717" r:id="rId25"/>
    <p:sldLayoutId id="2147483688" r:id="rId26"/>
    <p:sldLayoutId id="2147483709" r:id="rId27"/>
    <p:sldLayoutId id="2147483710" r:id="rId28"/>
    <p:sldLayoutId id="2147483711" r:id="rId29"/>
    <p:sldLayoutId id="2147483712" r:id="rId30"/>
    <p:sldLayoutId id="2147483718" r:id="rId31"/>
    <p:sldLayoutId id="2147483694" r:id="rId32"/>
    <p:sldLayoutId id="2147483696" r:id="rId33"/>
    <p:sldLayoutId id="2147483719" r:id="rId34"/>
  </p:sldLayoutIdLst>
  <p:txStyles>
    <p:titleStyle>
      <a:lvl1pPr algn="l" defTabSz="914400" rtl="0" eaLnBrk="1" latinLnBrk="0" hangingPunct="1">
        <a:lnSpc>
          <a:spcPct val="90000"/>
        </a:lnSpc>
        <a:spcBef>
          <a:spcPct val="0"/>
        </a:spcBef>
        <a:buNone/>
        <a:defRPr sz="4400" kern="1200">
          <a:solidFill>
            <a:schemeClr val="accent1">
              <a:lumMod val="5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3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9.xml"/><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Recipe Ingredients">
            <a:extLst>
              <a:ext uri="{FF2B5EF4-FFF2-40B4-BE49-F238E27FC236}">
                <a16:creationId xmlns:a16="http://schemas.microsoft.com/office/drawing/2014/main" id="{9E891DD2-13A7-444C-AC48-BB89D6530537}"/>
              </a:ext>
              <a:ext uri="{C183D7F6-B498-43B3-948B-1728B52AA6E4}">
                <adec:decorative xmlns:adec="http://schemas.microsoft.com/office/drawing/2017/decorative" val="0"/>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a:stretch>
            <a:fillRect/>
          </a:stretch>
        </p:blipFill>
        <p:spPr/>
      </p:pic>
      <p:sp>
        <p:nvSpPr>
          <p:cNvPr id="2" name="Title 1">
            <a:extLst>
              <a:ext uri="{FF2B5EF4-FFF2-40B4-BE49-F238E27FC236}">
                <a16:creationId xmlns:a16="http://schemas.microsoft.com/office/drawing/2014/main" id="{108FBC78-66E7-45DE-B5B9-64E043635320}"/>
              </a:ext>
            </a:extLst>
          </p:cNvPr>
          <p:cNvSpPr>
            <a:spLocks noGrp="1"/>
          </p:cNvSpPr>
          <p:nvPr>
            <p:ph type="ctrTitle"/>
          </p:nvPr>
        </p:nvSpPr>
        <p:spPr/>
        <p:txBody>
          <a:bodyPr/>
          <a:lstStyle/>
          <a:p>
            <a:r>
              <a:rPr lang="en-IN" b="0" i="0" dirty="0">
                <a:effectLst/>
                <a:latin typeface="-apple-system"/>
              </a:rPr>
              <a:t>FoodSaver </a:t>
            </a:r>
            <a:endParaRPr lang="en-US" dirty="0"/>
          </a:p>
        </p:txBody>
      </p:sp>
      <p:sp>
        <p:nvSpPr>
          <p:cNvPr id="3" name="Subtitle 2">
            <a:extLst>
              <a:ext uri="{FF2B5EF4-FFF2-40B4-BE49-F238E27FC236}">
                <a16:creationId xmlns:a16="http://schemas.microsoft.com/office/drawing/2014/main" id="{C0469165-404D-4293-8B88-BA9E533E4144}"/>
              </a:ext>
            </a:extLst>
          </p:cNvPr>
          <p:cNvSpPr>
            <a:spLocks noGrp="1"/>
          </p:cNvSpPr>
          <p:nvPr>
            <p:ph type="subTitle" idx="1"/>
          </p:nvPr>
        </p:nvSpPr>
        <p:spPr>
          <a:xfrm>
            <a:off x="2724499" y="1746836"/>
            <a:ext cx="9271174" cy="1339188"/>
          </a:xfrm>
        </p:spPr>
        <p:txBody>
          <a:bodyPr>
            <a:normAutofit/>
          </a:bodyPr>
          <a:lstStyle/>
          <a:p>
            <a:r>
              <a:rPr lang="en-US" sz="2200" b="1" dirty="0"/>
              <a:t>Mohit Lamba</a:t>
            </a:r>
          </a:p>
          <a:p>
            <a:r>
              <a:rPr lang="en-US" sz="2200" b="1" dirty="0"/>
              <a:t>Harshal Raikwar</a:t>
            </a:r>
          </a:p>
        </p:txBody>
      </p:sp>
    </p:spTree>
    <p:extLst>
      <p:ext uri="{BB962C8B-B14F-4D97-AF65-F5344CB8AC3E}">
        <p14:creationId xmlns:p14="http://schemas.microsoft.com/office/powerpoint/2010/main" val="5409216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12994-45BB-4DD9-8909-BF16884D6D13}"/>
              </a:ext>
            </a:extLst>
          </p:cNvPr>
          <p:cNvSpPr>
            <a:spLocks noGrp="1"/>
          </p:cNvSpPr>
          <p:nvPr>
            <p:ph type="title"/>
          </p:nvPr>
        </p:nvSpPr>
        <p:spPr/>
        <p:txBody>
          <a:bodyPr/>
          <a:lstStyle/>
          <a:p>
            <a:r>
              <a:rPr lang="en" dirty="0">
                <a:latin typeface="Nunito Sans"/>
                <a:ea typeface="Nunito Sans"/>
                <a:cs typeface="Nunito Sans"/>
                <a:sym typeface="Nunito Sans"/>
              </a:rPr>
              <a:t>Problem Statement</a:t>
            </a:r>
            <a:endParaRPr lang="en-US" dirty="0"/>
          </a:p>
        </p:txBody>
      </p:sp>
      <p:pic>
        <p:nvPicPr>
          <p:cNvPr id="8" name="Picture Placeholder 7" descr="Egg &amp; Avo">
            <a:extLst>
              <a:ext uri="{FF2B5EF4-FFF2-40B4-BE49-F238E27FC236}">
                <a16:creationId xmlns:a16="http://schemas.microsoft.com/office/drawing/2014/main" id="{2CC37EC2-1F3B-431B-B13E-C1C3C11461D6}"/>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a:stretch>
            <a:fillRect/>
          </a:stretch>
        </p:blipFill>
        <p:spPr/>
      </p:pic>
      <p:sp>
        <p:nvSpPr>
          <p:cNvPr id="4" name="Subtitle 2">
            <a:extLst>
              <a:ext uri="{FF2B5EF4-FFF2-40B4-BE49-F238E27FC236}">
                <a16:creationId xmlns:a16="http://schemas.microsoft.com/office/drawing/2014/main" id="{BD7FD8C3-E848-4D13-8128-0E329A26D7C0}"/>
              </a:ext>
            </a:extLst>
          </p:cNvPr>
          <p:cNvSpPr txBox="1">
            <a:spLocks/>
          </p:cNvSpPr>
          <p:nvPr/>
        </p:nvSpPr>
        <p:spPr bwMode="black">
          <a:xfrm>
            <a:off x="5981701" y="1409383"/>
            <a:ext cx="5603658" cy="3695277"/>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b="1" dirty="0">
                <a:solidFill>
                  <a:schemeClr val="bg1"/>
                </a:solidFill>
              </a:rPr>
              <a:t>Don’t waste food!!!</a:t>
            </a:r>
          </a:p>
          <a:p>
            <a:pPr marL="0" indent="0" algn="just">
              <a:lnSpc>
                <a:spcPct val="107000"/>
              </a:lnSpc>
              <a:spcAft>
                <a:spcPts val="800"/>
              </a:spcAft>
              <a:buNone/>
            </a:pPr>
            <a:r>
              <a:rPr lang="en-IN" sz="180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Around 1.3 </a:t>
            </a:r>
            <a:r>
              <a:rPr lang="en-IN"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Billion tons of food gets waste annually. About 6% of global greenhouse gas emissions is produced due to wastage of food. This cause global warming, harm environment, wastage of food (which can be feed to needs), wastage of resources, and wastage of money. </a:t>
            </a:r>
            <a:r>
              <a:rPr lang="en-IN" sz="1800" dirty="0">
                <a:solidFill>
                  <a:schemeClr val="bg1"/>
                </a:solidFill>
                <a:latin typeface="Calibri" panose="020F0502020204030204" pitchFamily="34" charset="0"/>
                <a:ea typeface="Calibri" panose="020F0502020204030204" pitchFamily="34" charset="0"/>
                <a:cs typeface="Times New Roman" panose="02020603050405020304" pitchFamily="18" charset="0"/>
              </a:rPr>
              <a:t>FoodSaver</a:t>
            </a:r>
            <a:r>
              <a:rPr lang="en-IN"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is a web application that keep track of the food in your house, or restaurant and keep warning you to use the product before it got expire and got waste. </a:t>
            </a:r>
          </a:p>
        </p:txBody>
      </p:sp>
    </p:spTree>
    <p:extLst>
      <p:ext uri="{BB962C8B-B14F-4D97-AF65-F5344CB8AC3E}">
        <p14:creationId xmlns:p14="http://schemas.microsoft.com/office/powerpoint/2010/main" val="40642072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Spices">
            <a:extLst>
              <a:ext uri="{FF2B5EF4-FFF2-40B4-BE49-F238E27FC236}">
                <a16:creationId xmlns:a16="http://schemas.microsoft.com/office/drawing/2014/main" id="{C5630205-5CD4-4FBB-9F5A-0CAB4BB89B56}"/>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2" name="Title 1">
            <a:extLst>
              <a:ext uri="{FF2B5EF4-FFF2-40B4-BE49-F238E27FC236}">
                <a16:creationId xmlns:a16="http://schemas.microsoft.com/office/drawing/2014/main" id="{F81A7B86-8736-4CA0-9897-D9595F5DB884}"/>
              </a:ext>
            </a:extLst>
          </p:cNvPr>
          <p:cNvSpPr>
            <a:spLocks noGrp="1"/>
          </p:cNvSpPr>
          <p:nvPr>
            <p:ph type="title"/>
          </p:nvPr>
        </p:nvSpPr>
        <p:spPr/>
        <p:txBody>
          <a:bodyPr/>
          <a:lstStyle/>
          <a:p>
            <a:r>
              <a:rPr lang="en-US" sz="4800" b="1" dirty="0"/>
              <a:t>Solution Overview</a:t>
            </a:r>
            <a:endParaRPr lang="en-US" dirty="0"/>
          </a:p>
        </p:txBody>
      </p:sp>
      <p:sp>
        <p:nvSpPr>
          <p:cNvPr id="4" name="Content Placeholder 5">
            <a:extLst>
              <a:ext uri="{FF2B5EF4-FFF2-40B4-BE49-F238E27FC236}">
                <a16:creationId xmlns:a16="http://schemas.microsoft.com/office/drawing/2014/main" id="{F8068645-BF8E-4E2D-B8D9-B183331826CF}"/>
              </a:ext>
            </a:extLst>
          </p:cNvPr>
          <p:cNvSpPr txBox="1">
            <a:spLocks/>
          </p:cNvSpPr>
          <p:nvPr/>
        </p:nvSpPr>
        <p:spPr>
          <a:xfrm>
            <a:off x="6096000" y="1491449"/>
            <a:ext cx="4444800" cy="3651138"/>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solidFill>
              </a:rPr>
              <a:t>Provide a platform for everyone to keep track of the food items.</a:t>
            </a:r>
          </a:p>
          <a:p>
            <a:r>
              <a:rPr lang="en-US" dirty="0">
                <a:solidFill>
                  <a:schemeClr val="bg1"/>
                </a:solidFill>
              </a:rPr>
              <a:t>Creates a list of edible items present.</a:t>
            </a:r>
          </a:p>
          <a:p>
            <a:r>
              <a:rPr lang="en-US" dirty="0">
                <a:solidFill>
                  <a:schemeClr val="bg1"/>
                </a:solidFill>
              </a:rPr>
              <a:t>Avoiding wastage of food.</a:t>
            </a:r>
          </a:p>
          <a:p>
            <a:r>
              <a:rPr lang="en-US" dirty="0">
                <a:solidFill>
                  <a:schemeClr val="bg1"/>
                </a:solidFill>
              </a:rPr>
              <a:t>Get recipe of various dishes.</a:t>
            </a:r>
          </a:p>
          <a:p>
            <a:r>
              <a:rPr lang="en-US" dirty="0">
                <a:solidFill>
                  <a:schemeClr val="bg1"/>
                </a:solidFill>
              </a:rPr>
              <a:t>Easy to keep track.</a:t>
            </a:r>
          </a:p>
          <a:p>
            <a:r>
              <a:rPr lang="en-US" dirty="0">
                <a:solidFill>
                  <a:schemeClr val="bg1"/>
                </a:solidFill>
              </a:rPr>
              <a:t>Easy for User to handle products.</a:t>
            </a:r>
          </a:p>
        </p:txBody>
      </p:sp>
    </p:spTree>
    <p:extLst>
      <p:ext uri="{BB962C8B-B14F-4D97-AF65-F5344CB8AC3E}">
        <p14:creationId xmlns:p14="http://schemas.microsoft.com/office/powerpoint/2010/main" val="25245802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E043E-7182-49E1-96F0-3B90C33FB6EC}"/>
              </a:ext>
            </a:extLst>
          </p:cNvPr>
          <p:cNvSpPr>
            <a:spLocks noGrp="1"/>
          </p:cNvSpPr>
          <p:nvPr>
            <p:ph type="title"/>
          </p:nvPr>
        </p:nvSpPr>
        <p:spPr/>
        <p:txBody>
          <a:bodyPr/>
          <a:lstStyle/>
          <a:p>
            <a:r>
              <a:rPr lang="en-US" b="1" dirty="0"/>
              <a:t>Impact</a:t>
            </a:r>
            <a:endParaRPr lang="en-US" dirty="0"/>
          </a:p>
        </p:txBody>
      </p:sp>
      <p:pic>
        <p:nvPicPr>
          <p:cNvPr id="6" name="Picture Placeholder 5" descr="Nachos">
            <a:extLst>
              <a:ext uri="{FF2B5EF4-FFF2-40B4-BE49-F238E27FC236}">
                <a16:creationId xmlns:a16="http://schemas.microsoft.com/office/drawing/2014/main" id="{B1036C60-189D-432C-AB40-1729E624C5D9}"/>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4" name="Content Placeholder 4">
            <a:extLst>
              <a:ext uri="{FF2B5EF4-FFF2-40B4-BE49-F238E27FC236}">
                <a16:creationId xmlns:a16="http://schemas.microsoft.com/office/drawing/2014/main" id="{8CD95B28-4CCB-45BC-8B26-520385ACC4EF}"/>
              </a:ext>
            </a:extLst>
          </p:cNvPr>
          <p:cNvSpPr txBox="1">
            <a:spLocks/>
          </p:cNvSpPr>
          <p:nvPr/>
        </p:nvSpPr>
        <p:spPr bwMode="black">
          <a:xfrm>
            <a:off x="5981701" y="1589591"/>
            <a:ext cx="4982221" cy="418089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200" dirty="0">
                <a:solidFill>
                  <a:schemeClr val="bg1"/>
                </a:solidFill>
              </a:rPr>
              <a:t>Reduces green house emission.</a:t>
            </a:r>
          </a:p>
          <a:p>
            <a:r>
              <a:rPr lang="en-US" sz="2200" dirty="0">
                <a:solidFill>
                  <a:schemeClr val="bg1"/>
                </a:solidFill>
              </a:rPr>
              <a:t>Easy to keep track of the food.</a:t>
            </a:r>
          </a:p>
          <a:p>
            <a:r>
              <a:rPr lang="en-US" sz="2200" dirty="0">
                <a:solidFill>
                  <a:schemeClr val="bg1"/>
                </a:solidFill>
              </a:rPr>
              <a:t>Save money wasted on food.</a:t>
            </a:r>
          </a:p>
          <a:p>
            <a:r>
              <a:rPr lang="en-US" sz="2200" dirty="0">
                <a:solidFill>
                  <a:schemeClr val="bg1"/>
                </a:solidFill>
              </a:rPr>
              <a:t>Saves resources use for producing food.</a:t>
            </a:r>
          </a:p>
          <a:p>
            <a:r>
              <a:rPr lang="en-US" sz="2200" dirty="0">
                <a:solidFill>
                  <a:schemeClr val="bg1"/>
                </a:solidFill>
              </a:rPr>
              <a:t>Save food.</a:t>
            </a:r>
          </a:p>
          <a:p>
            <a:endParaRPr lang="en-US" sz="2200" dirty="0">
              <a:solidFill>
                <a:schemeClr val="bg1"/>
              </a:solidFill>
            </a:endParaRPr>
          </a:p>
        </p:txBody>
      </p:sp>
    </p:spTree>
    <p:extLst>
      <p:ext uri="{BB962C8B-B14F-4D97-AF65-F5344CB8AC3E}">
        <p14:creationId xmlns:p14="http://schemas.microsoft.com/office/powerpoint/2010/main" val="413974358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7E1C1-9F4E-4885-8EB7-50A8AB42F3D0}"/>
              </a:ext>
            </a:extLst>
          </p:cNvPr>
          <p:cNvSpPr>
            <a:spLocks noGrp="1"/>
          </p:cNvSpPr>
          <p:nvPr>
            <p:ph type="title"/>
          </p:nvPr>
        </p:nvSpPr>
        <p:spPr/>
        <p:txBody>
          <a:bodyPr/>
          <a:lstStyle/>
          <a:p>
            <a:r>
              <a:rPr lang="en-US" b="1" dirty="0"/>
              <a:t>Features</a:t>
            </a:r>
            <a:endParaRPr lang="en-US" dirty="0"/>
          </a:p>
        </p:txBody>
      </p:sp>
      <p:pic>
        <p:nvPicPr>
          <p:cNvPr id="8" name="Picture Placeholder 7" descr="Dining Food Table ">
            <a:extLst>
              <a:ext uri="{FF2B5EF4-FFF2-40B4-BE49-F238E27FC236}">
                <a16:creationId xmlns:a16="http://schemas.microsoft.com/office/drawing/2014/main" id="{6B760F31-EEE6-47B3-A2FA-B82D6E6B8216}"/>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a:stretch>
            <a:fillRect/>
          </a:stretch>
        </p:blipFill>
        <p:spPr>
          <a:xfrm>
            <a:off x="0" y="0"/>
            <a:ext cx="5787850" cy="6858000"/>
          </a:xfrm>
        </p:spPr>
      </p:pic>
      <p:pic>
        <p:nvPicPr>
          <p:cNvPr id="10" name="Picture 4">
            <a:extLst>
              <a:ext uri="{FF2B5EF4-FFF2-40B4-BE49-F238E27FC236}">
                <a16:creationId xmlns:a16="http://schemas.microsoft.com/office/drawing/2014/main" id="{189B24CB-625A-4415-81FE-93313A8B78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86798" y="1273250"/>
            <a:ext cx="626963" cy="626963"/>
          </a:xfrm>
          <a:prstGeom prst="rect">
            <a:avLst/>
          </a:prstGeom>
          <a:noFill/>
          <a:extLst>
            <a:ext uri="{909E8E84-426E-40DD-AFC4-6F175D3DCCD1}">
              <a14:hiddenFill xmlns:a14="http://schemas.microsoft.com/office/drawing/2010/main">
                <a:solidFill>
                  <a:srgbClr val="FFFFFF"/>
                </a:solidFill>
              </a14:hiddenFill>
            </a:ext>
          </a:extLst>
        </p:spPr>
      </p:pic>
      <p:sp>
        <p:nvSpPr>
          <p:cNvPr id="11" name="Text Placeholder 5">
            <a:extLst>
              <a:ext uri="{FF2B5EF4-FFF2-40B4-BE49-F238E27FC236}">
                <a16:creationId xmlns:a16="http://schemas.microsoft.com/office/drawing/2014/main" id="{3A4A936D-58C3-46F6-9CD8-ABD59E3CEF43}"/>
              </a:ext>
            </a:extLst>
          </p:cNvPr>
          <p:cNvSpPr txBox="1">
            <a:spLocks/>
          </p:cNvSpPr>
          <p:nvPr/>
        </p:nvSpPr>
        <p:spPr>
          <a:xfrm>
            <a:off x="6352331" y="1990446"/>
            <a:ext cx="1495895" cy="32662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solidFill>
                  <a:schemeClr val="bg1"/>
                </a:solidFill>
              </a:rPr>
              <a:t>Easy to use </a:t>
            </a:r>
          </a:p>
        </p:txBody>
      </p:sp>
      <p:sp>
        <p:nvSpPr>
          <p:cNvPr id="12" name="Text Placeholder 6">
            <a:extLst>
              <a:ext uri="{FF2B5EF4-FFF2-40B4-BE49-F238E27FC236}">
                <a16:creationId xmlns:a16="http://schemas.microsoft.com/office/drawing/2014/main" id="{FD118A35-D414-4E67-AF11-CBFEED7DCEE5}"/>
              </a:ext>
            </a:extLst>
          </p:cNvPr>
          <p:cNvSpPr txBox="1">
            <a:spLocks/>
          </p:cNvSpPr>
          <p:nvPr/>
        </p:nvSpPr>
        <p:spPr>
          <a:xfrm>
            <a:off x="6299369" y="2317070"/>
            <a:ext cx="1610194" cy="111192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500" dirty="0">
                <a:solidFill>
                  <a:schemeClr val="bg1"/>
                </a:solidFill>
              </a:rPr>
              <a:t>Easy steps to be followed for keeping track of food present.</a:t>
            </a:r>
          </a:p>
        </p:txBody>
      </p:sp>
      <p:pic>
        <p:nvPicPr>
          <p:cNvPr id="2050" name="Picture 2" descr="Bank Building icon">
            <a:extLst>
              <a:ext uri="{FF2B5EF4-FFF2-40B4-BE49-F238E27FC236}">
                <a16:creationId xmlns:a16="http://schemas.microsoft.com/office/drawing/2014/main" id="{215BE3C0-9F51-49D6-8654-915ECE9F894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78650" y="1229354"/>
            <a:ext cx="714756" cy="714756"/>
          </a:xfrm>
          <a:prstGeom prst="rect">
            <a:avLst/>
          </a:prstGeom>
          <a:noFill/>
          <a:extLst>
            <a:ext uri="{909E8E84-426E-40DD-AFC4-6F175D3DCCD1}">
              <a14:hiddenFill xmlns:a14="http://schemas.microsoft.com/office/drawing/2010/main">
                <a:solidFill>
                  <a:srgbClr val="FFFFFF"/>
                </a:solidFill>
              </a14:hiddenFill>
            </a:ext>
          </a:extLst>
        </p:spPr>
      </p:pic>
      <p:sp>
        <p:nvSpPr>
          <p:cNvPr id="13" name="Text Placeholder 5">
            <a:extLst>
              <a:ext uri="{FF2B5EF4-FFF2-40B4-BE49-F238E27FC236}">
                <a16:creationId xmlns:a16="http://schemas.microsoft.com/office/drawing/2014/main" id="{66DFFE5A-C524-4EA2-97FC-30282D26E19B}"/>
              </a:ext>
            </a:extLst>
          </p:cNvPr>
          <p:cNvSpPr txBox="1">
            <a:spLocks/>
          </p:cNvSpPr>
          <p:nvPr/>
        </p:nvSpPr>
        <p:spPr>
          <a:xfrm>
            <a:off x="9388080" y="1990446"/>
            <a:ext cx="1673497" cy="32662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solidFill>
                  <a:schemeClr val="bg1"/>
                </a:solidFill>
              </a:rPr>
              <a:t>Saves Money</a:t>
            </a:r>
          </a:p>
        </p:txBody>
      </p:sp>
      <p:sp>
        <p:nvSpPr>
          <p:cNvPr id="14" name="Text Placeholder 6">
            <a:extLst>
              <a:ext uri="{FF2B5EF4-FFF2-40B4-BE49-F238E27FC236}">
                <a16:creationId xmlns:a16="http://schemas.microsoft.com/office/drawing/2014/main" id="{6CF2C5AD-CEB1-4FB5-8D0C-AD0FA8229059}"/>
              </a:ext>
            </a:extLst>
          </p:cNvPr>
          <p:cNvSpPr txBox="1">
            <a:spLocks/>
          </p:cNvSpPr>
          <p:nvPr/>
        </p:nvSpPr>
        <p:spPr>
          <a:xfrm>
            <a:off x="9388080" y="2317070"/>
            <a:ext cx="1610194" cy="111192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500" dirty="0">
                <a:solidFill>
                  <a:schemeClr val="bg1"/>
                </a:solidFill>
              </a:rPr>
              <a:t>Saves a lot of money that is wasted while wasting food</a:t>
            </a:r>
          </a:p>
        </p:txBody>
      </p:sp>
      <p:pic>
        <p:nvPicPr>
          <p:cNvPr id="2052" name="Picture 4" descr="Green Earth icon">
            <a:extLst>
              <a:ext uri="{FF2B5EF4-FFF2-40B4-BE49-F238E27FC236}">
                <a16:creationId xmlns:a16="http://schemas.microsoft.com/office/drawing/2014/main" id="{2F79C086-B659-4F85-8EAA-890D3BB0D67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43078" y="3522216"/>
            <a:ext cx="914400" cy="914400"/>
          </a:xfrm>
          <a:prstGeom prst="rect">
            <a:avLst/>
          </a:prstGeom>
          <a:noFill/>
          <a:extLst>
            <a:ext uri="{909E8E84-426E-40DD-AFC4-6F175D3DCCD1}">
              <a14:hiddenFill xmlns:a14="http://schemas.microsoft.com/office/drawing/2010/main">
                <a:solidFill>
                  <a:srgbClr val="FFFFFF"/>
                </a:solidFill>
              </a14:hiddenFill>
            </a:ext>
          </a:extLst>
        </p:spPr>
      </p:pic>
      <p:sp>
        <p:nvSpPr>
          <p:cNvPr id="16" name="Text Placeholder 5">
            <a:extLst>
              <a:ext uri="{FF2B5EF4-FFF2-40B4-BE49-F238E27FC236}">
                <a16:creationId xmlns:a16="http://schemas.microsoft.com/office/drawing/2014/main" id="{BDFFF7C9-46BE-4556-985B-828134CB116F}"/>
              </a:ext>
            </a:extLst>
          </p:cNvPr>
          <p:cNvSpPr txBox="1">
            <a:spLocks/>
          </p:cNvSpPr>
          <p:nvPr/>
        </p:nvSpPr>
        <p:spPr>
          <a:xfrm>
            <a:off x="6404152" y="4436616"/>
            <a:ext cx="1495895" cy="32662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solidFill>
                  <a:schemeClr val="bg1"/>
                </a:solidFill>
              </a:rPr>
              <a:t>Save Earth</a:t>
            </a:r>
          </a:p>
        </p:txBody>
      </p:sp>
      <p:sp>
        <p:nvSpPr>
          <p:cNvPr id="17" name="Text Placeholder 6">
            <a:extLst>
              <a:ext uri="{FF2B5EF4-FFF2-40B4-BE49-F238E27FC236}">
                <a16:creationId xmlns:a16="http://schemas.microsoft.com/office/drawing/2014/main" id="{00995586-6F68-4B3A-9913-BFBF95E42247}"/>
              </a:ext>
            </a:extLst>
          </p:cNvPr>
          <p:cNvSpPr txBox="1">
            <a:spLocks/>
          </p:cNvSpPr>
          <p:nvPr/>
        </p:nvSpPr>
        <p:spPr>
          <a:xfrm>
            <a:off x="6289853" y="4763240"/>
            <a:ext cx="1610194" cy="111192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500" dirty="0">
                <a:solidFill>
                  <a:schemeClr val="bg1"/>
                </a:solidFill>
              </a:rPr>
              <a:t>Easy steps to be followed for keeping track of food present.</a:t>
            </a:r>
          </a:p>
        </p:txBody>
      </p:sp>
      <p:pic>
        <p:nvPicPr>
          <p:cNvPr id="2054" name="Picture 6">
            <a:extLst>
              <a:ext uri="{FF2B5EF4-FFF2-40B4-BE49-F238E27FC236}">
                <a16:creationId xmlns:a16="http://schemas.microsoft.com/office/drawing/2014/main" id="{B6B0DF6A-AB0A-4EFE-AFEC-505EBBB4430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767628" y="3522216"/>
            <a:ext cx="914400" cy="914400"/>
          </a:xfrm>
          <a:prstGeom prst="rect">
            <a:avLst/>
          </a:prstGeom>
          <a:noFill/>
          <a:extLst>
            <a:ext uri="{909E8E84-426E-40DD-AFC4-6F175D3DCCD1}">
              <a14:hiddenFill xmlns:a14="http://schemas.microsoft.com/office/drawing/2010/main">
                <a:solidFill>
                  <a:srgbClr val="FFFFFF"/>
                </a:solidFill>
              </a14:hiddenFill>
            </a:ext>
          </a:extLst>
        </p:spPr>
      </p:pic>
      <p:sp>
        <p:nvSpPr>
          <p:cNvPr id="19" name="Text Placeholder 5">
            <a:extLst>
              <a:ext uri="{FF2B5EF4-FFF2-40B4-BE49-F238E27FC236}">
                <a16:creationId xmlns:a16="http://schemas.microsoft.com/office/drawing/2014/main" id="{DA5E31C4-27EC-405C-9D82-DB4403737BEC}"/>
              </a:ext>
            </a:extLst>
          </p:cNvPr>
          <p:cNvSpPr txBox="1">
            <a:spLocks/>
          </p:cNvSpPr>
          <p:nvPr/>
        </p:nvSpPr>
        <p:spPr>
          <a:xfrm>
            <a:off x="9538255" y="4436616"/>
            <a:ext cx="2011594" cy="40171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solidFill>
                  <a:schemeClr val="bg1"/>
                </a:solidFill>
              </a:rPr>
              <a:t>Save Resources</a:t>
            </a:r>
          </a:p>
        </p:txBody>
      </p:sp>
      <p:sp>
        <p:nvSpPr>
          <p:cNvPr id="20" name="Text Placeholder 6">
            <a:extLst>
              <a:ext uri="{FF2B5EF4-FFF2-40B4-BE49-F238E27FC236}">
                <a16:creationId xmlns:a16="http://schemas.microsoft.com/office/drawing/2014/main" id="{4A501580-5AFB-4672-8A54-FB7D4BEB55F8}"/>
              </a:ext>
            </a:extLst>
          </p:cNvPr>
          <p:cNvSpPr txBox="1">
            <a:spLocks/>
          </p:cNvSpPr>
          <p:nvPr/>
        </p:nvSpPr>
        <p:spPr>
          <a:xfrm>
            <a:off x="9563809" y="4763240"/>
            <a:ext cx="1610194" cy="111192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500" dirty="0">
                <a:solidFill>
                  <a:schemeClr val="bg1"/>
                </a:solidFill>
              </a:rPr>
              <a:t>Saves resources wasted on producing food, that is going to be waste</a:t>
            </a:r>
          </a:p>
        </p:txBody>
      </p:sp>
    </p:spTree>
    <p:extLst>
      <p:ext uri="{BB962C8B-B14F-4D97-AF65-F5344CB8AC3E}">
        <p14:creationId xmlns:p14="http://schemas.microsoft.com/office/powerpoint/2010/main" val="17009400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C6F0D5D-1D5F-477A-8F4C-8F25BEB40A72}"/>
              </a:ext>
            </a:extLst>
          </p:cNvPr>
          <p:cNvSpPr>
            <a:spLocks noGrp="1"/>
          </p:cNvSpPr>
          <p:nvPr>
            <p:ph type="title"/>
          </p:nvPr>
        </p:nvSpPr>
        <p:spPr>
          <a:xfrm>
            <a:off x="463293" y="92815"/>
            <a:ext cx="11265408" cy="1179576"/>
          </a:xfrm>
        </p:spPr>
        <p:txBody>
          <a:bodyPr/>
          <a:lstStyle/>
          <a:p>
            <a:r>
              <a:rPr lang="en-US" dirty="0"/>
              <a:t>Gallery</a:t>
            </a:r>
            <a:endParaRPr lang="en-IN" dirty="0"/>
          </a:p>
        </p:txBody>
      </p:sp>
      <p:pic>
        <p:nvPicPr>
          <p:cNvPr id="9" name="Picture 8">
            <a:extLst>
              <a:ext uri="{FF2B5EF4-FFF2-40B4-BE49-F238E27FC236}">
                <a16:creationId xmlns:a16="http://schemas.microsoft.com/office/drawing/2014/main" id="{D06F256E-F0E9-403A-89D3-3DA295DF9139}"/>
              </a:ext>
            </a:extLst>
          </p:cNvPr>
          <p:cNvPicPr>
            <a:picLocks noChangeAspect="1"/>
          </p:cNvPicPr>
          <p:nvPr/>
        </p:nvPicPr>
        <p:blipFill rotWithShape="1">
          <a:blip r:embed="rId2"/>
          <a:srcRect t="8285" b="4854"/>
          <a:stretch/>
        </p:blipFill>
        <p:spPr>
          <a:xfrm>
            <a:off x="463292" y="4272810"/>
            <a:ext cx="4773255" cy="2332176"/>
          </a:xfrm>
          <a:prstGeom prst="rect">
            <a:avLst/>
          </a:prstGeom>
        </p:spPr>
      </p:pic>
      <p:pic>
        <p:nvPicPr>
          <p:cNvPr id="3" name="Picture 2">
            <a:extLst>
              <a:ext uri="{FF2B5EF4-FFF2-40B4-BE49-F238E27FC236}">
                <a16:creationId xmlns:a16="http://schemas.microsoft.com/office/drawing/2014/main" id="{1A86B786-FAB1-4693-BB90-9E4C465FC6AA}"/>
              </a:ext>
            </a:extLst>
          </p:cNvPr>
          <p:cNvPicPr>
            <a:picLocks noChangeAspect="1"/>
          </p:cNvPicPr>
          <p:nvPr/>
        </p:nvPicPr>
        <p:blipFill rotWithShape="1">
          <a:blip r:embed="rId3"/>
          <a:srcRect t="7767" b="6042"/>
          <a:stretch/>
        </p:blipFill>
        <p:spPr>
          <a:xfrm>
            <a:off x="6095997" y="1467742"/>
            <a:ext cx="5382827" cy="2609717"/>
          </a:xfrm>
          <a:prstGeom prst="rect">
            <a:avLst/>
          </a:prstGeom>
        </p:spPr>
      </p:pic>
      <p:pic>
        <p:nvPicPr>
          <p:cNvPr id="7" name="Picture 6">
            <a:extLst>
              <a:ext uri="{FF2B5EF4-FFF2-40B4-BE49-F238E27FC236}">
                <a16:creationId xmlns:a16="http://schemas.microsoft.com/office/drawing/2014/main" id="{5D1A2B6F-D576-4A13-8B7F-F6F9B6DAC16E}"/>
              </a:ext>
            </a:extLst>
          </p:cNvPr>
          <p:cNvPicPr>
            <a:picLocks noChangeAspect="1"/>
          </p:cNvPicPr>
          <p:nvPr/>
        </p:nvPicPr>
        <p:blipFill rotWithShape="1">
          <a:blip r:embed="rId4"/>
          <a:srcRect t="8414" b="6042"/>
          <a:stretch/>
        </p:blipFill>
        <p:spPr>
          <a:xfrm>
            <a:off x="463291" y="1466587"/>
            <a:ext cx="5199137" cy="2501731"/>
          </a:xfrm>
          <a:prstGeom prst="rect">
            <a:avLst/>
          </a:prstGeom>
        </p:spPr>
      </p:pic>
      <p:pic>
        <p:nvPicPr>
          <p:cNvPr id="10" name="Picture 9">
            <a:extLst>
              <a:ext uri="{FF2B5EF4-FFF2-40B4-BE49-F238E27FC236}">
                <a16:creationId xmlns:a16="http://schemas.microsoft.com/office/drawing/2014/main" id="{8E6840B9-63A2-4FDC-ACF7-CF4B40910833}"/>
              </a:ext>
            </a:extLst>
          </p:cNvPr>
          <p:cNvPicPr>
            <a:picLocks noChangeAspect="1"/>
          </p:cNvPicPr>
          <p:nvPr/>
        </p:nvPicPr>
        <p:blipFill rotWithShape="1">
          <a:blip r:embed="rId5"/>
          <a:srcRect t="9061" b="6042"/>
          <a:stretch/>
        </p:blipFill>
        <p:spPr>
          <a:xfrm>
            <a:off x="6095997" y="4135069"/>
            <a:ext cx="5256880" cy="2510378"/>
          </a:xfrm>
          <a:prstGeom prst="rect">
            <a:avLst/>
          </a:prstGeom>
        </p:spPr>
      </p:pic>
    </p:spTree>
    <p:extLst>
      <p:ext uri="{BB962C8B-B14F-4D97-AF65-F5344CB8AC3E}">
        <p14:creationId xmlns:p14="http://schemas.microsoft.com/office/powerpoint/2010/main" val="14268937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16" descr="Image containing medical tweezers of various sizes, some pills, and a hand holding a pen writing on a piece of paper attached to a clipboard">
            <a:extLst>
              <a:ext uri="{FF2B5EF4-FFF2-40B4-BE49-F238E27FC236}">
                <a16:creationId xmlns:a16="http://schemas.microsoft.com/office/drawing/2014/main" id="{D29AD2ED-F2E1-42BA-A4F8-29194C963478}"/>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a:ext>
            </a:extLst>
          </a:blip>
          <a:srcRect l="62" r="62"/>
          <a:stretch>
            <a:fillRect/>
          </a:stretch>
        </p:blipFill>
        <p:spPr/>
      </p:pic>
      <p:sp>
        <p:nvSpPr>
          <p:cNvPr id="11" name="Rectangle 10">
            <a:extLst>
              <a:ext uri="{FF2B5EF4-FFF2-40B4-BE49-F238E27FC236}">
                <a16:creationId xmlns:a16="http://schemas.microsoft.com/office/drawing/2014/main" id="{5396BE43-2D46-4002-A946-60FC5900EC15}"/>
              </a:ext>
              <a:ext uri="{C183D7F6-B498-43B3-948B-1728B52AA6E4}">
                <adec:decorative xmlns:adec="http://schemas.microsoft.com/office/drawing/2017/decorative" val="1"/>
              </a:ext>
            </a:extLst>
          </p:cNvPr>
          <p:cNvSpPr/>
          <p:nvPr/>
        </p:nvSpPr>
        <p:spPr bwMode="invGray">
          <a:xfrm rot="5400000">
            <a:off x="4823394" y="590809"/>
            <a:ext cx="6584950" cy="5676382"/>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D2DDABB1-5E6B-4365-AD9E-DDCE7E972742}"/>
              </a:ext>
            </a:extLst>
          </p:cNvPr>
          <p:cNvSpPr>
            <a:spLocks noGrp="1"/>
          </p:cNvSpPr>
          <p:nvPr>
            <p:ph type="ctrTitle"/>
          </p:nvPr>
        </p:nvSpPr>
        <p:spPr>
          <a:xfrm>
            <a:off x="5573044" y="2384221"/>
            <a:ext cx="5085650" cy="1870007"/>
          </a:xfrm>
        </p:spPr>
        <p:txBody>
          <a:bodyPr/>
          <a:lstStyle/>
          <a:p>
            <a:r>
              <a:rPr lang="en-US" dirty="0"/>
              <a:t>Thank You</a:t>
            </a:r>
          </a:p>
        </p:txBody>
      </p:sp>
    </p:spTree>
    <p:extLst>
      <p:ext uri="{BB962C8B-B14F-4D97-AF65-F5344CB8AC3E}">
        <p14:creationId xmlns:p14="http://schemas.microsoft.com/office/powerpoint/2010/main" val="3113318487"/>
      </p:ext>
    </p:extLst>
  </p:cSld>
  <p:clrMapOvr>
    <a:masterClrMapping/>
  </p:clrMapOvr>
</p:sld>
</file>

<file path=ppt/theme/theme1.xml><?xml version="1.0" encoding="utf-8"?>
<a:theme xmlns:a="http://schemas.openxmlformats.org/drawingml/2006/main" name="1_Recipe Book Slide Master">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cipeBook_Win32_SL_v2" id="{BF9B6C79-FF4D-48C1-8F71-C7DDF387DF1A}" vid="{BE88A3C8-7112-4180-A9C5-249348E21FD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E8F07A5-30F7-464F-BEC9-691C161DB78A}">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08ED4560-B740-433C-9563-5913DF91D20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9254E94-1817-43B9-ABBF-828839528B1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Recipe book</Template>
  <TotalTime>480</TotalTime>
  <Words>238</Words>
  <Application>Microsoft Office PowerPoint</Application>
  <PresentationFormat>Widescreen</PresentationFormat>
  <Paragraphs>33</Paragraphs>
  <Slides>7</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-apple-system</vt:lpstr>
      <vt:lpstr>Arial</vt:lpstr>
      <vt:lpstr>Calibri</vt:lpstr>
      <vt:lpstr>Franklin Gothic Book</vt:lpstr>
      <vt:lpstr>Franklin Gothic Medium</vt:lpstr>
      <vt:lpstr>Nunito Sans</vt:lpstr>
      <vt:lpstr>Times New Roman</vt:lpstr>
      <vt:lpstr>1_Recipe Book Slide Master</vt:lpstr>
      <vt:lpstr>FoodSaver </vt:lpstr>
      <vt:lpstr>Problem Statement</vt:lpstr>
      <vt:lpstr>Solution Overview</vt:lpstr>
      <vt:lpstr>Impact</vt:lpstr>
      <vt:lpstr>Features</vt:lpstr>
      <vt:lpstr>Gallery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WasteLess</dc:title>
  <dc:creator>harshalraikwar@outlook.com</dc:creator>
  <cp:lastModifiedBy>HARSHAL R</cp:lastModifiedBy>
  <cp:revision>22</cp:revision>
  <dcterms:created xsi:type="dcterms:W3CDTF">2021-01-16T11:00:14Z</dcterms:created>
  <dcterms:modified xsi:type="dcterms:W3CDTF">2021-03-28T07:42:24Z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